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8"/>
  </p:notesMasterIdLst>
  <p:sldIdLst>
    <p:sldId id="256" r:id="rId2"/>
    <p:sldId id="257" r:id="rId3"/>
    <p:sldId id="304" r:id="rId4"/>
    <p:sldId id="300" r:id="rId5"/>
    <p:sldId id="302" r:id="rId6"/>
    <p:sldId id="303" r:id="rId7"/>
    <p:sldId id="262" r:id="rId8"/>
    <p:sldId id="307" r:id="rId9"/>
    <p:sldId id="308" r:id="rId10"/>
    <p:sldId id="261" r:id="rId11"/>
    <p:sldId id="305" r:id="rId12"/>
    <p:sldId id="309" r:id="rId13"/>
    <p:sldId id="310" r:id="rId14"/>
    <p:sldId id="265" r:id="rId15"/>
    <p:sldId id="264" r:id="rId16"/>
    <p:sldId id="306" r:id="rId17"/>
  </p:sldIdLst>
  <p:sldSz cx="9144000" cy="5143500" type="screen16x9"/>
  <p:notesSz cx="6858000" cy="9144000"/>
  <p:embeddedFontLst>
    <p:embeddedFont>
      <p:font typeface="Archivo"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antarell" panose="020B0604020202020204" charset="0"/>
      <p:regular r:id="rId27"/>
      <p:bold r:id="rId28"/>
      <p:italic r:id="rId29"/>
      <p:boldItalic r:id="rId30"/>
    </p:embeddedFont>
    <p:embeddedFont>
      <p:font typeface="Nunito Light" pitchFamily="2" charset="0"/>
      <p:regular r:id="rId31"/>
      <p:italic r:id="rId32"/>
    </p:embeddedFont>
    <p:embeddedFont>
      <p:font typeface="Raleway"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5D12ED-7DC9-43C7-B99F-1846EEAAB4C4}">
  <a:tblStyle styleId="{F85D12ED-7DC9-43C7-B99F-1846EEAAB4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5180CB2-F18F-4B3D-AFEA-58535F0FF65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ab4d98ed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ab4d98ed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a:extLst>
            <a:ext uri="{FF2B5EF4-FFF2-40B4-BE49-F238E27FC236}">
              <a16:creationId xmlns:a16="http://schemas.microsoft.com/office/drawing/2014/main" id="{92FAD0E8-4012-2BB3-8E2E-4F297163085A}"/>
            </a:ext>
          </a:extLst>
        </p:cNvPr>
        <p:cNvGrpSpPr/>
        <p:nvPr/>
      </p:nvGrpSpPr>
      <p:grpSpPr>
        <a:xfrm>
          <a:off x="0" y="0"/>
          <a:ext cx="0" cy="0"/>
          <a:chOff x="0" y="0"/>
          <a:chExt cx="0" cy="0"/>
        </a:xfrm>
      </p:grpSpPr>
      <p:sp>
        <p:nvSpPr>
          <p:cNvPr id="387" name="Google Shape;387;g54dda1946d_4_2726:notes">
            <a:extLst>
              <a:ext uri="{FF2B5EF4-FFF2-40B4-BE49-F238E27FC236}">
                <a16:creationId xmlns:a16="http://schemas.microsoft.com/office/drawing/2014/main" id="{BF518237-4A58-2534-EA31-318A40C199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54dda1946d_4_2726:notes">
            <a:extLst>
              <a:ext uri="{FF2B5EF4-FFF2-40B4-BE49-F238E27FC236}">
                <a16:creationId xmlns:a16="http://schemas.microsoft.com/office/drawing/2014/main" id="{36B4CEE6-80F7-20F5-D823-625891EEC4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32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18025" y="720424"/>
            <a:ext cx="3858900" cy="2589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018025" y="3738685"/>
            <a:ext cx="2812200" cy="74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5" name="Google Shape;155;p19"/>
          <p:cNvSpPr txBox="1">
            <a:spLocks noGrp="1"/>
          </p:cNvSpPr>
          <p:nvPr>
            <p:ph type="subTitle" idx="1"/>
          </p:nvPr>
        </p:nvSpPr>
        <p:spPr>
          <a:xfrm>
            <a:off x="1256213" y="1739736"/>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6" name="Google Shape;156;p19"/>
          <p:cNvSpPr txBox="1">
            <a:spLocks noGrp="1"/>
          </p:cNvSpPr>
          <p:nvPr>
            <p:ph type="subTitle" idx="2"/>
          </p:nvPr>
        </p:nvSpPr>
        <p:spPr>
          <a:xfrm>
            <a:off x="3734212" y="1739736"/>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7" name="Google Shape;157;p19"/>
          <p:cNvSpPr txBox="1">
            <a:spLocks noGrp="1"/>
          </p:cNvSpPr>
          <p:nvPr>
            <p:ph type="subTitle" idx="3"/>
          </p:nvPr>
        </p:nvSpPr>
        <p:spPr>
          <a:xfrm>
            <a:off x="1256213" y="3401200"/>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8" name="Google Shape;158;p19"/>
          <p:cNvSpPr txBox="1">
            <a:spLocks noGrp="1"/>
          </p:cNvSpPr>
          <p:nvPr>
            <p:ph type="subTitle" idx="4"/>
          </p:nvPr>
        </p:nvSpPr>
        <p:spPr>
          <a:xfrm>
            <a:off x="3734212" y="3401200"/>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19"/>
          <p:cNvSpPr txBox="1">
            <a:spLocks noGrp="1"/>
          </p:cNvSpPr>
          <p:nvPr>
            <p:ph type="subTitle" idx="5"/>
          </p:nvPr>
        </p:nvSpPr>
        <p:spPr>
          <a:xfrm>
            <a:off x="6212209" y="1739736"/>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 name="Google Shape;160;p19"/>
          <p:cNvSpPr txBox="1">
            <a:spLocks noGrp="1"/>
          </p:cNvSpPr>
          <p:nvPr>
            <p:ph type="subTitle" idx="6"/>
          </p:nvPr>
        </p:nvSpPr>
        <p:spPr>
          <a:xfrm>
            <a:off x="6212209" y="3401200"/>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1" name="Google Shape;161;p19"/>
          <p:cNvSpPr txBox="1">
            <a:spLocks noGrp="1"/>
          </p:cNvSpPr>
          <p:nvPr>
            <p:ph type="subTitle" idx="7"/>
          </p:nvPr>
        </p:nvSpPr>
        <p:spPr>
          <a:xfrm>
            <a:off x="1256213" y="1449275"/>
            <a:ext cx="1986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2" name="Google Shape;162;p19"/>
          <p:cNvSpPr txBox="1">
            <a:spLocks noGrp="1"/>
          </p:cNvSpPr>
          <p:nvPr>
            <p:ph type="subTitle" idx="8"/>
          </p:nvPr>
        </p:nvSpPr>
        <p:spPr>
          <a:xfrm>
            <a:off x="3734212" y="1449275"/>
            <a:ext cx="1986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3" name="Google Shape;163;p19"/>
          <p:cNvSpPr txBox="1">
            <a:spLocks noGrp="1"/>
          </p:cNvSpPr>
          <p:nvPr>
            <p:ph type="subTitle" idx="9"/>
          </p:nvPr>
        </p:nvSpPr>
        <p:spPr>
          <a:xfrm>
            <a:off x="6212209" y="1449275"/>
            <a:ext cx="1986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4" name="Google Shape;164;p19"/>
          <p:cNvSpPr txBox="1">
            <a:spLocks noGrp="1"/>
          </p:cNvSpPr>
          <p:nvPr>
            <p:ph type="subTitle" idx="13"/>
          </p:nvPr>
        </p:nvSpPr>
        <p:spPr>
          <a:xfrm>
            <a:off x="1256213" y="3107402"/>
            <a:ext cx="1986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5" name="Google Shape;165;p19"/>
          <p:cNvSpPr txBox="1">
            <a:spLocks noGrp="1"/>
          </p:cNvSpPr>
          <p:nvPr>
            <p:ph type="subTitle" idx="14"/>
          </p:nvPr>
        </p:nvSpPr>
        <p:spPr>
          <a:xfrm>
            <a:off x="3734212" y="3107402"/>
            <a:ext cx="1986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6" name="Google Shape;166;p19"/>
          <p:cNvSpPr txBox="1">
            <a:spLocks noGrp="1"/>
          </p:cNvSpPr>
          <p:nvPr>
            <p:ph type="subTitle" idx="15"/>
          </p:nvPr>
        </p:nvSpPr>
        <p:spPr>
          <a:xfrm>
            <a:off x="6212209" y="3107402"/>
            <a:ext cx="19860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67" name="Google Shape;167;p19"/>
          <p:cNvGrpSpPr/>
          <p:nvPr/>
        </p:nvGrpSpPr>
        <p:grpSpPr>
          <a:xfrm>
            <a:off x="200000" y="129622"/>
            <a:ext cx="9181673" cy="5013878"/>
            <a:chOff x="200000" y="129622"/>
            <a:chExt cx="9181673" cy="5013878"/>
          </a:xfrm>
        </p:grpSpPr>
        <p:pic>
          <p:nvPicPr>
            <p:cNvPr id="168" name="Google Shape;168;p19"/>
            <p:cNvPicPr preferRelativeResize="0"/>
            <p:nvPr/>
          </p:nvPicPr>
          <p:blipFill>
            <a:blip r:embed="rId2">
              <a:alphaModFix/>
            </a:blip>
            <a:stretch>
              <a:fillRect/>
            </a:stretch>
          </p:blipFill>
          <p:spPr>
            <a:xfrm rot="-1802475">
              <a:off x="8754422" y="234453"/>
              <a:ext cx="545603" cy="472615"/>
            </a:xfrm>
            <a:prstGeom prst="rect">
              <a:avLst/>
            </a:prstGeom>
            <a:noFill/>
            <a:ln>
              <a:noFill/>
            </a:ln>
          </p:spPr>
        </p:pic>
        <p:grpSp>
          <p:nvGrpSpPr>
            <p:cNvPr id="169" name="Google Shape;169;p19"/>
            <p:cNvGrpSpPr/>
            <p:nvPr/>
          </p:nvGrpSpPr>
          <p:grpSpPr>
            <a:xfrm>
              <a:off x="200000" y="4182000"/>
              <a:ext cx="311752" cy="961500"/>
              <a:chOff x="200000" y="4182000"/>
              <a:chExt cx="311752" cy="961500"/>
            </a:xfrm>
          </p:grpSpPr>
          <p:sp>
            <p:nvSpPr>
              <p:cNvPr id="170" name="Google Shape;170;p19"/>
              <p:cNvSpPr/>
              <p:nvPr/>
            </p:nvSpPr>
            <p:spPr>
              <a:xfrm>
                <a:off x="289125" y="4182000"/>
                <a:ext cx="133500" cy="96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pic>
            <p:nvPicPr>
              <p:cNvPr id="171" name="Google Shape;171;p19"/>
              <p:cNvPicPr preferRelativeResize="0"/>
              <p:nvPr/>
            </p:nvPicPr>
            <p:blipFill>
              <a:blip r:embed="rId3">
                <a:alphaModFix/>
              </a:blip>
              <a:stretch>
                <a:fillRect/>
              </a:stretch>
            </p:blipFill>
            <p:spPr>
              <a:xfrm>
                <a:off x="200000" y="4506876"/>
                <a:ext cx="311752" cy="311752"/>
              </a:xfrm>
              <a:prstGeom prst="rect">
                <a:avLst/>
              </a:prstGeom>
              <a:noFill/>
              <a:ln>
                <a:noFill/>
              </a:ln>
            </p:spPr>
          </p:pic>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1"/>
        <p:cNvGrpSpPr/>
        <p:nvPr/>
      </p:nvGrpSpPr>
      <p:grpSpPr>
        <a:xfrm>
          <a:off x="0" y="0"/>
          <a:ext cx="0" cy="0"/>
          <a:chOff x="0" y="0"/>
          <a:chExt cx="0" cy="0"/>
        </a:xfrm>
      </p:grpSpPr>
      <p:grpSp>
        <p:nvGrpSpPr>
          <p:cNvPr id="182" name="Google Shape;182;p22"/>
          <p:cNvGrpSpPr/>
          <p:nvPr/>
        </p:nvGrpSpPr>
        <p:grpSpPr>
          <a:xfrm>
            <a:off x="-151647" y="2220836"/>
            <a:ext cx="8933336" cy="3209837"/>
            <a:chOff x="-151647" y="2220836"/>
            <a:chExt cx="8933336" cy="3209837"/>
          </a:xfrm>
        </p:grpSpPr>
        <p:pic>
          <p:nvPicPr>
            <p:cNvPr id="183" name="Google Shape;183;p22"/>
            <p:cNvPicPr preferRelativeResize="0"/>
            <p:nvPr/>
          </p:nvPicPr>
          <p:blipFill rotWithShape="1">
            <a:blip r:embed="rId2">
              <a:alphaModFix/>
            </a:blip>
            <a:srcRect l="26524" b="57230"/>
            <a:stretch/>
          </p:blipFill>
          <p:spPr>
            <a:xfrm>
              <a:off x="-151647" y="4102550"/>
              <a:ext cx="2146876" cy="1328123"/>
            </a:xfrm>
            <a:prstGeom prst="rect">
              <a:avLst/>
            </a:prstGeom>
            <a:noFill/>
            <a:ln>
              <a:noFill/>
            </a:ln>
          </p:spPr>
        </p:pic>
        <p:grpSp>
          <p:nvGrpSpPr>
            <p:cNvPr id="184" name="Google Shape;184;p22"/>
            <p:cNvGrpSpPr/>
            <p:nvPr/>
          </p:nvGrpSpPr>
          <p:grpSpPr>
            <a:xfrm>
              <a:off x="8079865" y="2220836"/>
              <a:ext cx="701824" cy="701824"/>
              <a:chOff x="8079865" y="2220836"/>
              <a:chExt cx="701824" cy="701824"/>
            </a:xfrm>
          </p:grpSpPr>
          <p:pic>
            <p:nvPicPr>
              <p:cNvPr id="185" name="Google Shape;185;p22"/>
              <p:cNvPicPr preferRelativeResize="0"/>
              <p:nvPr/>
            </p:nvPicPr>
            <p:blipFill>
              <a:blip r:embed="rId3">
                <a:alphaModFix/>
              </a:blip>
              <a:stretch>
                <a:fillRect/>
              </a:stretch>
            </p:blipFill>
            <p:spPr>
              <a:xfrm rot="-5400000" flipH="1">
                <a:off x="8079865" y="2220836"/>
                <a:ext cx="701824" cy="701824"/>
              </a:xfrm>
              <a:prstGeom prst="rect">
                <a:avLst/>
              </a:prstGeom>
              <a:noFill/>
              <a:ln>
                <a:noFill/>
              </a:ln>
            </p:spPr>
          </p:pic>
          <p:sp>
            <p:nvSpPr>
              <p:cNvPr id="186" name="Google Shape;186;p22"/>
              <p:cNvSpPr/>
              <p:nvPr/>
            </p:nvSpPr>
            <p:spPr>
              <a:xfrm rot="5400000" flipH="1">
                <a:off x="8307025" y="2459259"/>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7"/>
        <p:cNvGrpSpPr/>
        <p:nvPr/>
      </p:nvGrpSpPr>
      <p:grpSpPr>
        <a:xfrm>
          <a:off x="0" y="0"/>
          <a:ext cx="0" cy="0"/>
          <a:chOff x="0" y="0"/>
          <a:chExt cx="0" cy="0"/>
        </a:xfrm>
      </p:grpSpPr>
      <p:grpSp>
        <p:nvGrpSpPr>
          <p:cNvPr id="188" name="Google Shape;188;p23"/>
          <p:cNvGrpSpPr/>
          <p:nvPr/>
        </p:nvGrpSpPr>
        <p:grpSpPr>
          <a:xfrm flipH="1">
            <a:off x="-445664" y="539498"/>
            <a:ext cx="10526337" cy="4634438"/>
            <a:chOff x="-938814" y="509073"/>
            <a:chExt cx="10526337" cy="4634438"/>
          </a:xfrm>
        </p:grpSpPr>
        <p:grpSp>
          <p:nvGrpSpPr>
            <p:cNvPr id="189" name="Google Shape;189;p23"/>
            <p:cNvGrpSpPr/>
            <p:nvPr/>
          </p:nvGrpSpPr>
          <p:grpSpPr>
            <a:xfrm>
              <a:off x="-938814" y="3946953"/>
              <a:ext cx="1673502" cy="1196559"/>
              <a:chOff x="-938814" y="3946953"/>
              <a:chExt cx="1673502" cy="1196559"/>
            </a:xfrm>
          </p:grpSpPr>
          <p:pic>
            <p:nvPicPr>
              <p:cNvPr id="190" name="Google Shape;190;p23"/>
              <p:cNvPicPr preferRelativeResize="0"/>
              <p:nvPr/>
            </p:nvPicPr>
            <p:blipFill>
              <a:blip r:embed="rId2">
                <a:alphaModFix/>
              </a:blip>
              <a:stretch>
                <a:fillRect/>
              </a:stretch>
            </p:blipFill>
            <p:spPr>
              <a:xfrm rot="5400000">
                <a:off x="-194665" y="3202804"/>
                <a:ext cx="163752" cy="1652050"/>
              </a:xfrm>
              <a:prstGeom prst="rect">
                <a:avLst/>
              </a:prstGeom>
              <a:noFill/>
              <a:ln>
                <a:noFill/>
              </a:ln>
            </p:spPr>
          </p:pic>
          <p:pic>
            <p:nvPicPr>
              <p:cNvPr id="191" name="Google Shape;191;p23"/>
              <p:cNvPicPr preferRelativeResize="0"/>
              <p:nvPr/>
            </p:nvPicPr>
            <p:blipFill>
              <a:blip r:embed="rId3">
                <a:alphaModFix/>
              </a:blip>
              <a:stretch>
                <a:fillRect/>
              </a:stretch>
            </p:blipFill>
            <p:spPr>
              <a:xfrm rot="5400000" flipH="1">
                <a:off x="48778" y="4457601"/>
                <a:ext cx="637122" cy="734700"/>
              </a:xfrm>
              <a:prstGeom prst="rect">
                <a:avLst/>
              </a:prstGeom>
              <a:noFill/>
              <a:ln>
                <a:noFill/>
              </a:ln>
            </p:spPr>
          </p:pic>
        </p:grpSp>
        <p:grpSp>
          <p:nvGrpSpPr>
            <p:cNvPr id="192" name="Google Shape;192;p23"/>
            <p:cNvGrpSpPr/>
            <p:nvPr/>
          </p:nvGrpSpPr>
          <p:grpSpPr>
            <a:xfrm>
              <a:off x="8701426" y="509073"/>
              <a:ext cx="886098" cy="767552"/>
              <a:chOff x="8701426" y="509073"/>
              <a:chExt cx="886098" cy="767552"/>
            </a:xfrm>
          </p:grpSpPr>
          <p:pic>
            <p:nvPicPr>
              <p:cNvPr id="193" name="Google Shape;193;p23"/>
              <p:cNvPicPr preferRelativeResize="0"/>
              <p:nvPr/>
            </p:nvPicPr>
            <p:blipFill>
              <a:blip r:embed="rId4">
                <a:alphaModFix/>
              </a:blip>
              <a:stretch>
                <a:fillRect/>
              </a:stretch>
            </p:blipFill>
            <p:spPr>
              <a:xfrm>
                <a:off x="8701426" y="509073"/>
                <a:ext cx="886098" cy="767552"/>
              </a:xfrm>
              <a:prstGeom prst="rect">
                <a:avLst/>
              </a:prstGeom>
              <a:noFill/>
              <a:ln>
                <a:noFill/>
              </a:ln>
            </p:spPr>
          </p:pic>
          <p:sp>
            <p:nvSpPr>
              <p:cNvPr id="194" name="Google Shape;194;p23"/>
              <p:cNvSpPr/>
              <p:nvPr/>
            </p:nvSpPr>
            <p:spPr>
              <a:xfrm rot="5400000" flipH="1">
                <a:off x="8776150" y="881234"/>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20000" y="1139551"/>
            <a:ext cx="7704000" cy="435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sz="1400"/>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26" name="Google Shape;26;p4"/>
          <p:cNvGrpSpPr/>
          <p:nvPr/>
        </p:nvGrpSpPr>
        <p:grpSpPr>
          <a:xfrm>
            <a:off x="-161175" y="375753"/>
            <a:ext cx="9748698" cy="4767747"/>
            <a:chOff x="-161175" y="375753"/>
            <a:chExt cx="9748698" cy="4767747"/>
          </a:xfrm>
        </p:grpSpPr>
        <p:pic>
          <p:nvPicPr>
            <p:cNvPr id="27" name="Google Shape;27;p4"/>
            <p:cNvPicPr preferRelativeResize="0"/>
            <p:nvPr/>
          </p:nvPicPr>
          <p:blipFill>
            <a:blip r:embed="rId2">
              <a:alphaModFix/>
            </a:blip>
            <a:stretch>
              <a:fillRect/>
            </a:stretch>
          </p:blipFill>
          <p:spPr>
            <a:xfrm rot="5400000">
              <a:off x="7522885" y="-368396"/>
              <a:ext cx="163752" cy="1652050"/>
            </a:xfrm>
            <a:prstGeom prst="rect">
              <a:avLst/>
            </a:prstGeom>
            <a:noFill/>
            <a:ln>
              <a:noFill/>
            </a:ln>
          </p:spPr>
        </p:pic>
        <p:pic>
          <p:nvPicPr>
            <p:cNvPr id="28" name="Google Shape;28;p4"/>
            <p:cNvPicPr preferRelativeResize="0"/>
            <p:nvPr/>
          </p:nvPicPr>
          <p:blipFill>
            <a:blip r:embed="rId3">
              <a:alphaModFix/>
            </a:blip>
            <a:stretch>
              <a:fillRect/>
            </a:stretch>
          </p:blipFill>
          <p:spPr>
            <a:xfrm>
              <a:off x="8701426" y="4375948"/>
              <a:ext cx="886098" cy="767552"/>
            </a:xfrm>
            <a:prstGeom prst="rect">
              <a:avLst/>
            </a:prstGeom>
            <a:noFill/>
            <a:ln>
              <a:noFill/>
            </a:ln>
          </p:spPr>
        </p:pic>
        <p:pic>
          <p:nvPicPr>
            <p:cNvPr id="29" name="Google Shape;29;p4"/>
            <p:cNvPicPr preferRelativeResize="0"/>
            <p:nvPr/>
          </p:nvPicPr>
          <p:blipFill>
            <a:blip r:embed="rId4">
              <a:alphaModFix/>
            </a:blip>
            <a:stretch>
              <a:fillRect/>
            </a:stretch>
          </p:blipFill>
          <p:spPr>
            <a:xfrm>
              <a:off x="-161175" y="4292251"/>
              <a:ext cx="311752" cy="31175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grpSp>
        <p:nvGrpSpPr>
          <p:cNvPr id="31" name="Google Shape;31;p5"/>
          <p:cNvGrpSpPr/>
          <p:nvPr/>
        </p:nvGrpSpPr>
        <p:grpSpPr>
          <a:xfrm>
            <a:off x="-2" y="2750669"/>
            <a:ext cx="782874" cy="902784"/>
            <a:chOff x="-2" y="2750669"/>
            <a:chExt cx="782874" cy="902784"/>
          </a:xfrm>
        </p:grpSpPr>
        <p:pic>
          <p:nvPicPr>
            <p:cNvPr id="32" name="Google Shape;32;p5"/>
            <p:cNvPicPr preferRelativeResize="0"/>
            <p:nvPr/>
          </p:nvPicPr>
          <p:blipFill>
            <a:blip r:embed="rId2">
              <a:alphaModFix/>
            </a:blip>
            <a:stretch>
              <a:fillRect/>
            </a:stretch>
          </p:blipFill>
          <p:spPr>
            <a:xfrm>
              <a:off x="-2" y="2750669"/>
              <a:ext cx="782874" cy="902784"/>
            </a:xfrm>
            <a:prstGeom prst="rect">
              <a:avLst/>
            </a:prstGeom>
            <a:noFill/>
            <a:ln>
              <a:noFill/>
            </a:ln>
          </p:spPr>
        </p:pic>
        <p:sp>
          <p:nvSpPr>
            <p:cNvPr id="33" name="Google Shape;33;p5"/>
            <p:cNvSpPr/>
            <p:nvPr/>
          </p:nvSpPr>
          <p:spPr>
            <a:xfrm flipH="1">
              <a:off x="466250" y="2990200"/>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grpSp>
        <p:nvGrpSpPr>
          <p:cNvPr id="34" name="Google Shape;34;p5"/>
          <p:cNvGrpSpPr/>
          <p:nvPr/>
        </p:nvGrpSpPr>
        <p:grpSpPr>
          <a:xfrm>
            <a:off x="8339281" y="1508286"/>
            <a:ext cx="809816" cy="758926"/>
            <a:chOff x="8339281" y="1508286"/>
            <a:chExt cx="809816" cy="758926"/>
          </a:xfrm>
        </p:grpSpPr>
        <p:pic>
          <p:nvPicPr>
            <p:cNvPr id="35" name="Google Shape;35;p5"/>
            <p:cNvPicPr preferRelativeResize="0"/>
            <p:nvPr/>
          </p:nvPicPr>
          <p:blipFill>
            <a:blip r:embed="rId3">
              <a:alphaModFix/>
            </a:blip>
            <a:stretch>
              <a:fillRect/>
            </a:stretch>
          </p:blipFill>
          <p:spPr>
            <a:xfrm>
              <a:off x="8576400" y="1508286"/>
              <a:ext cx="572698" cy="572698"/>
            </a:xfrm>
            <a:prstGeom prst="rect">
              <a:avLst/>
            </a:prstGeom>
            <a:noFill/>
            <a:ln>
              <a:noFill/>
            </a:ln>
          </p:spPr>
        </p:pic>
        <p:sp>
          <p:nvSpPr>
            <p:cNvPr id="36" name="Google Shape;36;p5"/>
            <p:cNvSpPr/>
            <p:nvPr/>
          </p:nvSpPr>
          <p:spPr>
            <a:xfrm rot="1913183">
              <a:off x="8400057" y="1860194"/>
              <a:ext cx="367449" cy="335236"/>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sp>
        <p:nvSpPr>
          <p:cNvPr id="37" name="Google Shape;37;p5"/>
          <p:cNvSpPr txBox="1">
            <a:spLocks noGrp="1"/>
          </p:cNvSpPr>
          <p:nvPr>
            <p:ph type="title"/>
          </p:nvPr>
        </p:nvSpPr>
        <p:spPr>
          <a:xfrm>
            <a:off x="8724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5"/>
          <p:cNvSpPr txBox="1">
            <a:spLocks noGrp="1"/>
          </p:cNvSpPr>
          <p:nvPr>
            <p:ph type="subTitle" idx="1"/>
          </p:nvPr>
        </p:nvSpPr>
        <p:spPr>
          <a:xfrm>
            <a:off x="4923111" y="2538024"/>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9" name="Google Shape;39;p5"/>
          <p:cNvSpPr txBox="1">
            <a:spLocks noGrp="1"/>
          </p:cNvSpPr>
          <p:nvPr>
            <p:ph type="subTitle" idx="2"/>
          </p:nvPr>
        </p:nvSpPr>
        <p:spPr>
          <a:xfrm>
            <a:off x="1715238" y="2538024"/>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 name="Google Shape;40;p5"/>
          <p:cNvSpPr txBox="1">
            <a:spLocks noGrp="1"/>
          </p:cNvSpPr>
          <p:nvPr>
            <p:ph type="subTitle" idx="3"/>
          </p:nvPr>
        </p:nvSpPr>
        <p:spPr>
          <a:xfrm>
            <a:off x="1715238" y="1964365"/>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1" name="Google Shape;41;p5"/>
          <p:cNvSpPr txBox="1">
            <a:spLocks noGrp="1"/>
          </p:cNvSpPr>
          <p:nvPr>
            <p:ph type="subTitle" idx="4"/>
          </p:nvPr>
        </p:nvSpPr>
        <p:spPr>
          <a:xfrm>
            <a:off x="4923113" y="1964365"/>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59" name="Google Shape;59;p8"/>
          <p:cNvPicPr preferRelativeResize="0"/>
          <p:nvPr/>
        </p:nvPicPr>
        <p:blipFill>
          <a:blip r:embed="rId2">
            <a:alphaModFix/>
          </a:blip>
          <a:stretch>
            <a:fillRect/>
          </a:stretch>
        </p:blipFill>
        <p:spPr>
          <a:xfrm>
            <a:off x="8571300" y="1884999"/>
            <a:ext cx="572698" cy="572698"/>
          </a:xfrm>
          <a:prstGeom prst="rect">
            <a:avLst/>
          </a:prstGeom>
          <a:noFill/>
          <a:ln>
            <a:noFill/>
          </a:ln>
        </p:spPr>
      </p:pic>
      <p:sp>
        <p:nvSpPr>
          <p:cNvPr id="60" name="Google Shape;60;p8"/>
          <p:cNvSpPr/>
          <p:nvPr/>
        </p:nvSpPr>
        <p:spPr>
          <a:xfrm rot="1913183">
            <a:off x="8381857" y="1729607"/>
            <a:ext cx="367449" cy="335236"/>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nvGrpSpPr>
          <p:cNvPr id="61" name="Google Shape;61;p8"/>
          <p:cNvGrpSpPr/>
          <p:nvPr/>
        </p:nvGrpSpPr>
        <p:grpSpPr>
          <a:xfrm rot="-5400000">
            <a:off x="-168123" y="4174311"/>
            <a:ext cx="701824" cy="701824"/>
            <a:chOff x="474802" y="345449"/>
            <a:chExt cx="701824" cy="701824"/>
          </a:xfrm>
        </p:grpSpPr>
        <p:pic>
          <p:nvPicPr>
            <p:cNvPr id="62" name="Google Shape;62;p8"/>
            <p:cNvPicPr preferRelativeResize="0"/>
            <p:nvPr/>
          </p:nvPicPr>
          <p:blipFill>
            <a:blip r:embed="rId3">
              <a:alphaModFix/>
            </a:blip>
            <a:stretch>
              <a:fillRect/>
            </a:stretch>
          </p:blipFill>
          <p:spPr>
            <a:xfrm rot="10800000" flipH="1">
              <a:off x="474802" y="345449"/>
              <a:ext cx="701824" cy="701824"/>
            </a:xfrm>
            <a:prstGeom prst="rect">
              <a:avLst/>
            </a:prstGeom>
            <a:noFill/>
            <a:ln>
              <a:noFill/>
            </a:ln>
          </p:spPr>
        </p:pic>
        <p:sp>
          <p:nvSpPr>
            <p:cNvPr id="63" name="Google Shape;63;p8"/>
            <p:cNvSpPr/>
            <p:nvPr/>
          </p:nvSpPr>
          <p:spPr>
            <a:xfrm flipH="1">
              <a:off x="713225" y="572613"/>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grpSp>
        <p:nvGrpSpPr>
          <p:cNvPr id="65" name="Google Shape;65;p9"/>
          <p:cNvGrpSpPr/>
          <p:nvPr/>
        </p:nvGrpSpPr>
        <p:grpSpPr>
          <a:xfrm>
            <a:off x="-415624" y="375753"/>
            <a:ext cx="9559612" cy="4767737"/>
            <a:chOff x="-415624" y="375753"/>
            <a:chExt cx="9559612" cy="4767737"/>
          </a:xfrm>
        </p:grpSpPr>
        <p:pic>
          <p:nvPicPr>
            <p:cNvPr id="66" name="Google Shape;66;p9"/>
            <p:cNvPicPr preferRelativeResize="0"/>
            <p:nvPr/>
          </p:nvPicPr>
          <p:blipFill>
            <a:blip r:embed="rId2">
              <a:alphaModFix/>
            </a:blip>
            <a:stretch>
              <a:fillRect/>
            </a:stretch>
          </p:blipFill>
          <p:spPr>
            <a:xfrm rot="5400000">
              <a:off x="382110" y="-368396"/>
              <a:ext cx="163752" cy="1652050"/>
            </a:xfrm>
            <a:prstGeom prst="rect">
              <a:avLst/>
            </a:prstGeom>
            <a:noFill/>
            <a:ln>
              <a:noFill/>
            </a:ln>
          </p:spPr>
        </p:pic>
        <p:pic>
          <p:nvPicPr>
            <p:cNvPr id="67" name="Google Shape;67;p9"/>
            <p:cNvPicPr preferRelativeResize="0"/>
            <p:nvPr/>
          </p:nvPicPr>
          <p:blipFill>
            <a:blip r:embed="rId3">
              <a:alphaModFix/>
            </a:blip>
            <a:stretch>
              <a:fillRect/>
            </a:stretch>
          </p:blipFill>
          <p:spPr>
            <a:xfrm>
              <a:off x="7954164" y="3953090"/>
              <a:ext cx="1189824" cy="1190400"/>
            </a:xfrm>
            <a:prstGeom prst="rect">
              <a:avLst/>
            </a:prstGeom>
            <a:noFill/>
            <a:ln>
              <a:noFill/>
            </a:ln>
          </p:spPr>
        </p:pic>
        <p:pic>
          <p:nvPicPr>
            <p:cNvPr id="68" name="Google Shape;68;p9"/>
            <p:cNvPicPr preferRelativeResize="0"/>
            <p:nvPr/>
          </p:nvPicPr>
          <p:blipFill>
            <a:blip r:embed="rId4">
              <a:alphaModFix/>
            </a:blip>
            <a:stretch>
              <a:fillRect/>
            </a:stretch>
          </p:blipFill>
          <p:spPr>
            <a:xfrm>
              <a:off x="-415624" y="3824598"/>
              <a:ext cx="886098" cy="767552"/>
            </a:xfrm>
            <a:prstGeom prst="rect">
              <a:avLst/>
            </a:prstGeom>
            <a:noFill/>
            <a:ln>
              <a:noFill/>
            </a:ln>
          </p:spPr>
        </p:pic>
        <p:pic>
          <p:nvPicPr>
            <p:cNvPr id="69" name="Google Shape;69;p9"/>
            <p:cNvPicPr preferRelativeResize="0"/>
            <p:nvPr/>
          </p:nvPicPr>
          <p:blipFill>
            <a:blip r:embed="rId5">
              <a:alphaModFix/>
            </a:blip>
            <a:stretch>
              <a:fillRect/>
            </a:stretch>
          </p:blipFill>
          <p:spPr>
            <a:xfrm>
              <a:off x="257300" y="3755476"/>
              <a:ext cx="311752" cy="311752"/>
            </a:xfrm>
            <a:prstGeom prst="rect">
              <a:avLst/>
            </a:prstGeom>
            <a:noFill/>
            <a:ln>
              <a:noFill/>
            </a:ln>
          </p:spPr>
        </p:pic>
      </p:grpSp>
      <p:sp>
        <p:nvSpPr>
          <p:cNvPr id="70" name="Google Shape;70;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1" name="Google Shape;7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p11"/>
          <p:cNvSpPr txBox="1">
            <a:spLocks noGrp="1"/>
          </p:cNvSpPr>
          <p:nvPr>
            <p:ph type="title" hasCustomPrompt="1"/>
          </p:nvPr>
        </p:nvSpPr>
        <p:spPr>
          <a:xfrm>
            <a:off x="1593875" y="1318325"/>
            <a:ext cx="5956200" cy="1378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593875" y="3081102"/>
            <a:ext cx="5956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8" name="Google Shape;78;p11"/>
          <p:cNvGrpSpPr/>
          <p:nvPr/>
        </p:nvGrpSpPr>
        <p:grpSpPr>
          <a:xfrm>
            <a:off x="-610189" y="3697450"/>
            <a:ext cx="10709638" cy="3105249"/>
            <a:chOff x="-610189" y="3697450"/>
            <a:chExt cx="10709638" cy="3105249"/>
          </a:xfrm>
        </p:grpSpPr>
        <p:pic>
          <p:nvPicPr>
            <p:cNvPr id="79" name="Google Shape;79;p11"/>
            <p:cNvPicPr preferRelativeResize="0"/>
            <p:nvPr/>
          </p:nvPicPr>
          <p:blipFill>
            <a:blip r:embed="rId2">
              <a:alphaModFix/>
            </a:blip>
            <a:stretch>
              <a:fillRect/>
            </a:stretch>
          </p:blipFill>
          <p:spPr>
            <a:xfrm>
              <a:off x="7177650" y="3697450"/>
              <a:ext cx="2921799" cy="3105249"/>
            </a:xfrm>
            <a:prstGeom prst="rect">
              <a:avLst/>
            </a:prstGeom>
            <a:noFill/>
            <a:ln>
              <a:noFill/>
            </a:ln>
          </p:spPr>
        </p:pic>
        <p:grpSp>
          <p:nvGrpSpPr>
            <p:cNvPr id="80" name="Google Shape;80;p11"/>
            <p:cNvGrpSpPr/>
            <p:nvPr/>
          </p:nvGrpSpPr>
          <p:grpSpPr>
            <a:xfrm>
              <a:off x="-610189" y="4506389"/>
              <a:ext cx="2058102" cy="637122"/>
              <a:chOff x="-610189" y="4506389"/>
              <a:chExt cx="2058102" cy="637122"/>
            </a:xfrm>
          </p:grpSpPr>
          <p:pic>
            <p:nvPicPr>
              <p:cNvPr id="81" name="Google Shape;81;p11"/>
              <p:cNvPicPr preferRelativeResize="0"/>
              <p:nvPr/>
            </p:nvPicPr>
            <p:blipFill>
              <a:blip r:embed="rId3">
                <a:alphaModFix/>
              </a:blip>
              <a:stretch>
                <a:fillRect/>
              </a:stretch>
            </p:blipFill>
            <p:spPr>
              <a:xfrm rot="5400000">
                <a:off x="133960" y="3998929"/>
                <a:ext cx="163752" cy="1652050"/>
              </a:xfrm>
              <a:prstGeom prst="rect">
                <a:avLst/>
              </a:prstGeom>
              <a:noFill/>
              <a:ln>
                <a:noFill/>
              </a:ln>
            </p:spPr>
          </p:pic>
          <p:pic>
            <p:nvPicPr>
              <p:cNvPr id="82" name="Google Shape;82;p11"/>
              <p:cNvPicPr preferRelativeResize="0"/>
              <p:nvPr/>
            </p:nvPicPr>
            <p:blipFill>
              <a:blip r:embed="rId4">
                <a:alphaModFix/>
              </a:blip>
              <a:stretch>
                <a:fillRect/>
              </a:stretch>
            </p:blipFill>
            <p:spPr>
              <a:xfrm rot="5400000" flipH="1">
                <a:off x="762003" y="4457601"/>
                <a:ext cx="637122" cy="734700"/>
              </a:xfrm>
              <a:prstGeom prst="rect">
                <a:avLst/>
              </a:prstGeom>
              <a:noFill/>
              <a:ln>
                <a:noFill/>
              </a:ln>
            </p:spPr>
          </p:pic>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7" name="Google Shape;117;p16"/>
          <p:cNvSpPr txBox="1">
            <a:spLocks noGrp="1"/>
          </p:cNvSpPr>
          <p:nvPr>
            <p:ph type="body" idx="1"/>
          </p:nvPr>
        </p:nvSpPr>
        <p:spPr>
          <a:xfrm>
            <a:off x="720000" y="1215750"/>
            <a:ext cx="6307200" cy="2852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18" name="Google Shape;118;p16"/>
          <p:cNvGrpSpPr/>
          <p:nvPr/>
        </p:nvGrpSpPr>
        <p:grpSpPr>
          <a:xfrm>
            <a:off x="-62877" y="4240719"/>
            <a:ext cx="9389577" cy="1265981"/>
            <a:chOff x="-62877" y="4240719"/>
            <a:chExt cx="9389577" cy="1265981"/>
          </a:xfrm>
        </p:grpSpPr>
        <p:pic>
          <p:nvPicPr>
            <p:cNvPr id="119" name="Google Shape;119;p16"/>
            <p:cNvPicPr preferRelativeResize="0"/>
            <p:nvPr/>
          </p:nvPicPr>
          <p:blipFill>
            <a:blip r:embed="rId2">
              <a:alphaModFix/>
            </a:blip>
            <a:stretch>
              <a:fillRect/>
            </a:stretch>
          </p:blipFill>
          <p:spPr>
            <a:xfrm>
              <a:off x="-62877" y="4240719"/>
              <a:ext cx="782874" cy="902784"/>
            </a:xfrm>
            <a:prstGeom prst="rect">
              <a:avLst/>
            </a:prstGeom>
            <a:noFill/>
            <a:ln>
              <a:noFill/>
            </a:ln>
          </p:spPr>
        </p:pic>
        <p:grpSp>
          <p:nvGrpSpPr>
            <p:cNvPr id="120" name="Google Shape;120;p16"/>
            <p:cNvGrpSpPr/>
            <p:nvPr/>
          </p:nvGrpSpPr>
          <p:grpSpPr>
            <a:xfrm>
              <a:off x="8274900" y="4448126"/>
              <a:ext cx="1051800" cy="1058574"/>
              <a:chOff x="8274900" y="4448126"/>
              <a:chExt cx="1051800" cy="1058574"/>
            </a:xfrm>
          </p:grpSpPr>
          <p:sp>
            <p:nvSpPr>
              <p:cNvPr id="121" name="Google Shape;121;p16"/>
              <p:cNvSpPr/>
              <p:nvPr/>
            </p:nvSpPr>
            <p:spPr>
              <a:xfrm>
                <a:off x="8424000" y="4604000"/>
                <a:ext cx="902700" cy="902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pic>
            <p:nvPicPr>
              <p:cNvPr id="122" name="Google Shape;122;p16"/>
              <p:cNvPicPr preferRelativeResize="0"/>
              <p:nvPr/>
            </p:nvPicPr>
            <p:blipFill>
              <a:blip r:embed="rId3">
                <a:alphaModFix/>
              </a:blip>
              <a:stretch>
                <a:fillRect/>
              </a:stretch>
            </p:blipFill>
            <p:spPr>
              <a:xfrm>
                <a:off x="8274900" y="4448126"/>
                <a:ext cx="311752" cy="311752"/>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7"/>
          <p:cNvSpPr txBox="1">
            <a:spLocks noGrp="1"/>
          </p:cNvSpPr>
          <p:nvPr>
            <p:ph type="subTitle" idx="1"/>
          </p:nvPr>
        </p:nvSpPr>
        <p:spPr>
          <a:xfrm>
            <a:off x="937625" y="2523273"/>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6" name="Google Shape;126;p17"/>
          <p:cNvSpPr txBox="1">
            <a:spLocks noGrp="1"/>
          </p:cNvSpPr>
          <p:nvPr>
            <p:ph type="subTitle" idx="2"/>
          </p:nvPr>
        </p:nvSpPr>
        <p:spPr>
          <a:xfrm>
            <a:off x="3484350" y="2523273"/>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7" name="Google Shape;127;p17"/>
          <p:cNvSpPr txBox="1">
            <a:spLocks noGrp="1"/>
          </p:cNvSpPr>
          <p:nvPr>
            <p:ph type="subTitle" idx="3"/>
          </p:nvPr>
        </p:nvSpPr>
        <p:spPr>
          <a:xfrm>
            <a:off x="6031075" y="2523273"/>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8" name="Google Shape;128;p17"/>
          <p:cNvSpPr txBox="1">
            <a:spLocks noGrp="1"/>
          </p:cNvSpPr>
          <p:nvPr>
            <p:ph type="subTitle" idx="4"/>
          </p:nvPr>
        </p:nvSpPr>
        <p:spPr>
          <a:xfrm>
            <a:off x="937625" y="1964375"/>
            <a:ext cx="21753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29" name="Google Shape;129;p17"/>
          <p:cNvSpPr txBox="1">
            <a:spLocks noGrp="1"/>
          </p:cNvSpPr>
          <p:nvPr>
            <p:ph type="subTitle" idx="5"/>
          </p:nvPr>
        </p:nvSpPr>
        <p:spPr>
          <a:xfrm>
            <a:off x="3484350" y="1964375"/>
            <a:ext cx="21753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30" name="Google Shape;130;p17"/>
          <p:cNvSpPr txBox="1">
            <a:spLocks noGrp="1"/>
          </p:cNvSpPr>
          <p:nvPr>
            <p:ph type="subTitle" idx="6"/>
          </p:nvPr>
        </p:nvSpPr>
        <p:spPr>
          <a:xfrm>
            <a:off x="6031075" y="1964375"/>
            <a:ext cx="21753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Archivo"/>
                <a:ea typeface="Archivo"/>
                <a:cs typeface="Archivo"/>
                <a:sym typeface="Archivo"/>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31" name="Google Shape;131;p17"/>
          <p:cNvGrpSpPr/>
          <p:nvPr/>
        </p:nvGrpSpPr>
        <p:grpSpPr>
          <a:xfrm>
            <a:off x="-386564" y="-172097"/>
            <a:ext cx="9974065" cy="5315597"/>
            <a:chOff x="-386564" y="-172097"/>
            <a:chExt cx="9974065" cy="5315597"/>
          </a:xfrm>
        </p:grpSpPr>
        <p:grpSp>
          <p:nvGrpSpPr>
            <p:cNvPr id="132" name="Google Shape;132;p17"/>
            <p:cNvGrpSpPr/>
            <p:nvPr/>
          </p:nvGrpSpPr>
          <p:grpSpPr>
            <a:xfrm>
              <a:off x="8397100" y="4408801"/>
              <a:ext cx="746900" cy="734700"/>
              <a:chOff x="8397100" y="4408801"/>
              <a:chExt cx="746900" cy="734700"/>
            </a:xfrm>
          </p:grpSpPr>
          <p:sp>
            <p:nvSpPr>
              <p:cNvPr id="133" name="Google Shape;133;p17"/>
              <p:cNvSpPr/>
              <p:nvPr/>
            </p:nvSpPr>
            <p:spPr>
              <a:xfrm flipH="1">
                <a:off x="8397100" y="4770100"/>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pic>
            <p:nvPicPr>
              <p:cNvPr id="134" name="Google Shape;134;p17"/>
              <p:cNvPicPr preferRelativeResize="0"/>
              <p:nvPr/>
            </p:nvPicPr>
            <p:blipFill>
              <a:blip r:embed="rId2">
                <a:alphaModFix/>
              </a:blip>
              <a:stretch>
                <a:fillRect/>
              </a:stretch>
            </p:blipFill>
            <p:spPr>
              <a:xfrm flipH="1">
                <a:off x="8506878" y="4408801"/>
                <a:ext cx="637122" cy="734700"/>
              </a:xfrm>
              <a:prstGeom prst="rect">
                <a:avLst/>
              </a:prstGeom>
              <a:noFill/>
              <a:ln>
                <a:noFill/>
              </a:ln>
            </p:spPr>
          </p:pic>
        </p:grpSp>
        <p:pic>
          <p:nvPicPr>
            <p:cNvPr id="135" name="Google Shape;135;p17"/>
            <p:cNvPicPr preferRelativeResize="0"/>
            <p:nvPr/>
          </p:nvPicPr>
          <p:blipFill>
            <a:blip r:embed="rId3">
              <a:alphaModFix/>
            </a:blip>
            <a:stretch>
              <a:fillRect/>
            </a:stretch>
          </p:blipFill>
          <p:spPr>
            <a:xfrm rot="5400000">
              <a:off x="357585" y="3859854"/>
              <a:ext cx="163752" cy="1652050"/>
            </a:xfrm>
            <a:prstGeom prst="rect">
              <a:avLst/>
            </a:prstGeom>
            <a:noFill/>
            <a:ln>
              <a:noFill/>
            </a:ln>
          </p:spPr>
        </p:pic>
        <p:pic>
          <p:nvPicPr>
            <p:cNvPr id="136" name="Google Shape;136;p17"/>
            <p:cNvPicPr preferRelativeResize="0"/>
            <p:nvPr/>
          </p:nvPicPr>
          <p:blipFill>
            <a:blip r:embed="rId4">
              <a:alphaModFix/>
            </a:blip>
            <a:stretch>
              <a:fillRect/>
            </a:stretch>
          </p:blipFill>
          <p:spPr>
            <a:xfrm rot="-5400000">
              <a:off x="8397389" y="-172385"/>
              <a:ext cx="1189824" cy="11904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Archivo"/>
              <a:buNone/>
              <a:defRPr sz="3300" b="1">
                <a:solidFill>
                  <a:schemeClr val="dk1"/>
                </a:solidFill>
                <a:latin typeface="Archivo"/>
                <a:ea typeface="Archivo"/>
                <a:cs typeface="Archivo"/>
                <a:sym typeface="Archivo"/>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1pPr>
            <a:lvl2pPr marL="914400" lvl="1"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2pPr>
            <a:lvl3pPr marL="1371600" lvl="2"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3pPr>
            <a:lvl4pPr marL="1828800" lvl="3"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4pPr>
            <a:lvl5pPr marL="2286000" lvl="4"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5pPr>
            <a:lvl6pPr marL="2743200" lvl="5"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6pPr>
            <a:lvl7pPr marL="3200400" lvl="6"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7pPr>
            <a:lvl8pPr marL="3657600" lvl="7"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8pPr>
            <a:lvl9pPr marL="4114800" lvl="8" indent="-304800">
              <a:lnSpc>
                <a:spcPct val="100000"/>
              </a:lnSpc>
              <a:spcBef>
                <a:spcPts val="0"/>
              </a:spcBef>
              <a:spcAft>
                <a:spcPts val="0"/>
              </a:spcAft>
              <a:buClr>
                <a:schemeClr val="dk1"/>
              </a:buClr>
              <a:buSzPts val="1200"/>
              <a:buFont typeface="Cantarell"/>
              <a:buChar char="■"/>
              <a:defRPr sz="1200">
                <a:solidFill>
                  <a:schemeClr val="dk1"/>
                </a:solidFill>
                <a:latin typeface="Cantarell"/>
                <a:ea typeface="Cantarell"/>
                <a:cs typeface="Cantarell"/>
                <a:sym typeface="Cantare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58" r:id="rId7"/>
    <p:sldLayoutId id="2147483662" r:id="rId8"/>
    <p:sldLayoutId id="2147483663" r:id="rId9"/>
    <p:sldLayoutId id="2147483665" r:id="rId10"/>
    <p:sldLayoutId id="2147483668" r:id="rId11"/>
    <p:sldLayoutId id="214748366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ctrTitle"/>
          </p:nvPr>
        </p:nvSpPr>
        <p:spPr>
          <a:xfrm>
            <a:off x="218771" y="789726"/>
            <a:ext cx="5325103" cy="258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4000" dirty="0">
                <a:solidFill>
                  <a:srgbClr val="F4C9FD"/>
                </a:solidFill>
              </a:rPr>
              <a:t>EXPERIENCIAS DE LA FORMACIÓN ELECTORAL EN </a:t>
            </a:r>
            <a:r>
              <a:rPr lang="es-ES" sz="4000" dirty="0">
                <a:solidFill>
                  <a:schemeClr val="tx1"/>
                </a:solidFill>
              </a:rPr>
              <a:t>MATERIA JUDCIAL</a:t>
            </a:r>
          </a:p>
        </p:txBody>
      </p:sp>
      <p:sp>
        <p:nvSpPr>
          <p:cNvPr id="206" name="Google Shape;206;p27"/>
          <p:cNvSpPr txBox="1">
            <a:spLocks noGrp="1"/>
          </p:cNvSpPr>
          <p:nvPr>
            <p:ph type="subTitle" idx="1"/>
          </p:nvPr>
        </p:nvSpPr>
        <p:spPr>
          <a:xfrm>
            <a:off x="440032" y="3498712"/>
            <a:ext cx="3600127" cy="153613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Fernando García Ramos</a:t>
            </a:r>
          </a:p>
          <a:p>
            <a:pPr marL="0" lvl="0" indent="0" algn="l" rtl="0">
              <a:spcBef>
                <a:spcPts val="0"/>
              </a:spcBef>
              <a:spcAft>
                <a:spcPts val="0"/>
              </a:spcAft>
              <a:buNone/>
            </a:pPr>
            <a:endParaRPr lang="en" dirty="0"/>
          </a:p>
          <a:p>
            <a:pPr marL="0" lvl="0" indent="0" algn="l" rtl="0">
              <a:spcBef>
                <a:spcPts val="0"/>
              </a:spcBef>
              <a:spcAft>
                <a:spcPts val="0"/>
              </a:spcAft>
              <a:buNone/>
            </a:pPr>
            <a:r>
              <a:rPr lang="es-MX" dirty="0"/>
              <a:t>        </a:t>
            </a:r>
          </a:p>
          <a:p>
            <a:pPr marL="0" lvl="0" indent="0" algn="l" rtl="0">
              <a:spcBef>
                <a:spcPts val="0"/>
              </a:spcBef>
              <a:spcAft>
                <a:spcPts val="0"/>
              </a:spcAft>
              <a:buNone/>
            </a:pPr>
            <a:r>
              <a:rPr lang="es-MX" dirty="0"/>
              <a:t>        </a:t>
            </a:r>
            <a:endParaRPr dirty="0"/>
          </a:p>
        </p:txBody>
      </p:sp>
      <p:pic>
        <p:nvPicPr>
          <p:cNvPr id="207" name="Google Shape;207;p27"/>
          <p:cNvPicPr preferRelativeResize="0"/>
          <p:nvPr/>
        </p:nvPicPr>
        <p:blipFill>
          <a:blip r:embed="rId3">
            <a:alphaModFix/>
          </a:blip>
          <a:stretch>
            <a:fillRect/>
          </a:stretch>
        </p:blipFill>
        <p:spPr>
          <a:xfrm>
            <a:off x="5543875" y="1317325"/>
            <a:ext cx="3600127" cy="3826176"/>
          </a:xfrm>
          <a:prstGeom prst="rect">
            <a:avLst/>
          </a:prstGeom>
          <a:noFill/>
          <a:ln>
            <a:noFill/>
          </a:ln>
        </p:spPr>
      </p:pic>
      <p:cxnSp>
        <p:nvCxnSpPr>
          <p:cNvPr id="208" name="Google Shape;208;p27"/>
          <p:cNvCxnSpPr/>
          <p:nvPr/>
        </p:nvCxnSpPr>
        <p:spPr>
          <a:xfrm>
            <a:off x="-23950" y="3498712"/>
            <a:ext cx="42147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32"/>
          <p:cNvSpPr txBox="1">
            <a:spLocks noGrp="1"/>
          </p:cNvSpPr>
          <p:nvPr>
            <p:ph type="title"/>
          </p:nvPr>
        </p:nvSpPr>
        <p:spPr>
          <a:xfrm>
            <a:off x="8724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rPr>
              <a:t>GUÍA </a:t>
            </a:r>
            <a:endParaRPr dirty="0"/>
          </a:p>
        </p:txBody>
      </p:sp>
      <p:sp>
        <p:nvSpPr>
          <p:cNvPr id="264" name="Google Shape;264;p32"/>
          <p:cNvSpPr txBox="1">
            <a:spLocks noGrp="1"/>
          </p:cNvSpPr>
          <p:nvPr>
            <p:ph type="subTitle" idx="1"/>
          </p:nvPr>
        </p:nvSpPr>
        <p:spPr>
          <a:xfrm>
            <a:off x="790223" y="3579236"/>
            <a:ext cx="7461956" cy="160754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MX" sz="1600" dirty="0"/>
              <a:t>El OPLE Veracruz emitió una Guía como material didáctico, con el fin de que la ciudadanía se familiarizara con los cargos a elegir, así como las boletas que se les entregaría en las casillas, misma que fue difundida a través de los consejos municipales habilitados, así como a través de redes sociales y la página del organismo.</a:t>
            </a:r>
            <a:endParaRPr sz="1600" dirty="0"/>
          </a:p>
        </p:txBody>
      </p:sp>
      <p:pic>
        <p:nvPicPr>
          <p:cNvPr id="273" name="Google Shape;273;p32"/>
          <p:cNvPicPr preferRelativeResize="0"/>
          <p:nvPr/>
        </p:nvPicPr>
        <p:blipFill>
          <a:blip r:embed="rId3">
            <a:alphaModFix/>
          </a:blip>
          <a:stretch>
            <a:fillRect/>
          </a:stretch>
        </p:blipFill>
        <p:spPr>
          <a:xfrm>
            <a:off x="8155550" y="1419063"/>
            <a:ext cx="311752" cy="311752"/>
          </a:xfrm>
          <a:prstGeom prst="rect">
            <a:avLst/>
          </a:prstGeom>
          <a:noFill/>
          <a:ln>
            <a:noFill/>
          </a:ln>
        </p:spPr>
      </p:pic>
      <p:sp>
        <p:nvSpPr>
          <p:cNvPr id="14" name="Google Shape;266;p32">
            <a:extLst>
              <a:ext uri="{FF2B5EF4-FFF2-40B4-BE49-F238E27FC236}">
                <a16:creationId xmlns:a16="http://schemas.microsoft.com/office/drawing/2014/main" id="{AF74499E-B92F-48BE-99CA-F765EA6D07FD}"/>
              </a:ext>
            </a:extLst>
          </p:cNvPr>
          <p:cNvSpPr txBox="1">
            <a:spLocks/>
          </p:cNvSpPr>
          <p:nvPr/>
        </p:nvSpPr>
        <p:spPr>
          <a:xfrm>
            <a:off x="2063548" y="490327"/>
            <a:ext cx="6317269" cy="5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Archivo"/>
                <a:ea typeface="Archivo"/>
                <a:cs typeface="Archivo"/>
                <a:sym typeface="Archivo"/>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s-ES" sz="1400" dirty="0"/>
              <a:t>¿CÓMO VOTAR EN LA ELECCIÓN DE PERSONAS JUZGADORAS?</a:t>
            </a:r>
          </a:p>
        </p:txBody>
      </p:sp>
      <p:pic>
        <p:nvPicPr>
          <p:cNvPr id="7" name="Imagen 6">
            <a:extLst>
              <a:ext uri="{FF2B5EF4-FFF2-40B4-BE49-F238E27FC236}">
                <a16:creationId xmlns:a16="http://schemas.microsoft.com/office/drawing/2014/main" id="{BF1268C8-7ACC-44F6-8BF8-5EF49FF9E98B}"/>
              </a:ext>
            </a:extLst>
          </p:cNvPr>
          <p:cNvPicPr>
            <a:picLocks noChangeAspect="1"/>
          </p:cNvPicPr>
          <p:nvPr/>
        </p:nvPicPr>
        <p:blipFill>
          <a:blip r:embed="rId4"/>
          <a:stretch>
            <a:fillRect/>
          </a:stretch>
        </p:blipFill>
        <p:spPr>
          <a:xfrm>
            <a:off x="1016841" y="1419063"/>
            <a:ext cx="2093414" cy="2098727"/>
          </a:xfrm>
          <a:prstGeom prst="rect">
            <a:avLst/>
          </a:prstGeom>
        </p:spPr>
      </p:pic>
      <p:pic>
        <p:nvPicPr>
          <p:cNvPr id="9" name="Imagen 8">
            <a:extLst>
              <a:ext uri="{FF2B5EF4-FFF2-40B4-BE49-F238E27FC236}">
                <a16:creationId xmlns:a16="http://schemas.microsoft.com/office/drawing/2014/main" id="{309467FF-9788-4AA8-AED3-C019237D999B}"/>
              </a:ext>
            </a:extLst>
          </p:cNvPr>
          <p:cNvPicPr>
            <a:picLocks noChangeAspect="1"/>
          </p:cNvPicPr>
          <p:nvPr/>
        </p:nvPicPr>
        <p:blipFill>
          <a:blip r:embed="rId5"/>
          <a:stretch>
            <a:fillRect/>
          </a:stretch>
        </p:blipFill>
        <p:spPr>
          <a:xfrm>
            <a:off x="5797912" y="1419063"/>
            <a:ext cx="2084612" cy="2095208"/>
          </a:xfrm>
          <a:prstGeom prst="rect">
            <a:avLst/>
          </a:prstGeom>
        </p:spPr>
      </p:pic>
      <p:pic>
        <p:nvPicPr>
          <p:cNvPr id="11" name="Imagen 10">
            <a:extLst>
              <a:ext uri="{FF2B5EF4-FFF2-40B4-BE49-F238E27FC236}">
                <a16:creationId xmlns:a16="http://schemas.microsoft.com/office/drawing/2014/main" id="{6A47658C-D08D-4240-9882-6CA7F9047467}"/>
              </a:ext>
            </a:extLst>
          </p:cNvPr>
          <p:cNvPicPr>
            <a:picLocks noChangeAspect="1"/>
          </p:cNvPicPr>
          <p:nvPr/>
        </p:nvPicPr>
        <p:blipFill>
          <a:blip r:embed="rId6"/>
          <a:stretch>
            <a:fillRect/>
          </a:stretch>
        </p:blipFill>
        <p:spPr>
          <a:xfrm>
            <a:off x="3440274" y="1419063"/>
            <a:ext cx="2084612" cy="20925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81A6C-05C2-F4C6-AF45-5A47444D530E}"/>
              </a:ext>
            </a:extLst>
          </p:cNvPr>
          <p:cNvSpPr>
            <a:spLocks noGrp="1"/>
          </p:cNvSpPr>
          <p:nvPr>
            <p:ph type="title"/>
          </p:nvPr>
        </p:nvSpPr>
        <p:spPr>
          <a:xfrm>
            <a:off x="720000" y="73318"/>
            <a:ext cx="7704000" cy="572700"/>
          </a:xfrm>
        </p:spPr>
        <p:txBody>
          <a:bodyPr/>
          <a:lstStyle/>
          <a:p>
            <a:r>
              <a:rPr lang="es-MX" dirty="0"/>
              <a:t>CUADERNILLO DE </a:t>
            </a:r>
            <a:r>
              <a:rPr lang="es-MX" dirty="0">
                <a:solidFill>
                  <a:schemeClr val="tx2"/>
                </a:solidFill>
              </a:rPr>
              <a:t>VOTOS VÁLIDOS Y VOTOS NULOS</a:t>
            </a:r>
          </a:p>
        </p:txBody>
      </p:sp>
      <p:sp>
        <p:nvSpPr>
          <p:cNvPr id="3" name="Marcador de texto 2">
            <a:extLst>
              <a:ext uri="{FF2B5EF4-FFF2-40B4-BE49-F238E27FC236}">
                <a16:creationId xmlns:a16="http://schemas.microsoft.com/office/drawing/2014/main" id="{1E4A4AD3-8574-C9CA-B06A-4AE0D0EE0DDA}"/>
              </a:ext>
            </a:extLst>
          </p:cNvPr>
          <p:cNvSpPr>
            <a:spLocks noGrp="1"/>
          </p:cNvSpPr>
          <p:nvPr>
            <p:ph type="body" idx="1"/>
          </p:nvPr>
        </p:nvSpPr>
        <p:spPr>
          <a:xfrm>
            <a:off x="720000" y="1215749"/>
            <a:ext cx="7598810" cy="3794865"/>
          </a:xfrm>
        </p:spPr>
        <p:txBody>
          <a:bodyPr/>
          <a:lstStyle/>
          <a:p>
            <a:r>
              <a:rPr lang="es-MX" dirty="0"/>
              <a:t>Al ser una elección novedosa, el OPLE Veracruz emitió el Cuadernillo de Consulta sobre Votos Válidos y Votos Nulos para el PEEPJL, mismo que fue difundido en redes sociales y a través de los Consejos Municipales habilitados para la elección de personas juzgadoras.</a:t>
            </a:r>
          </a:p>
        </p:txBody>
      </p:sp>
      <p:pic>
        <p:nvPicPr>
          <p:cNvPr id="5" name="Imagen 4">
            <a:extLst>
              <a:ext uri="{FF2B5EF4-FFF2-40B4-BE49-F238E27FC236}">
                <a16:creationId xmlns:a16="http://schemas.microsoft.com/office/drawing/2014/main" id="{22AE95A3-DEF9-AB66-7FF2-A087DC998DED}"/>
              </a:ext>
            </a:extLst>
          </p:cNvPr>
          <p:cNvPicPr>
            <a:picLocks noChangeAspect="1"/>
          </p:cNvPicPr>
          <p:nvPr/>
        </p:nvPicPr>
        <p:blipFill>
          <a:blip r:embed="rId2"/>
          <a:stretch>
            <a:fillRect/>
          </a:stretch>
        </p:blipFill>
        <p:spPr>
          <a:xfrm>
            <a:off x="310190" y="1989078"/>
            <a:ext cx="3893820" cy="2026296"/>
          </a:xfrm>
          <a:prstGeom prst="rect">
            <a:avLst/>
          </a:prstGeom>
        </p:spPr>
      </p:pic>
      <p:pic>
        <p:nvPicPr>
          <p:cNvPr id="7" name="Imagen 6">
            <a:extLst>
              <a:ext uri="{FF2B5EF4-FFF2-40B4-BE49-F238E27FC236}">
                <a16:creationId xmlns:a16="http://schemas.microsoft.com/office/drawing/2014/main" id="{0D5180AF-0037-7BF1-84E4-D341EAE91819}"/>
              </a:ext>
            </a:extLst>
          </p:cNvPr>
          <p:cNvPicPr>
            <a:picLocks noChangeAspect="1"/>
          </p:cNvPicPr>
          <p:nvPr/>
        </p:nvPicPr>
        <p:blipFill>
          <a:blip r:embed="rId3"/>
          <a:stretch>
            <a:fillRect/>
          </a:stretch>
        </p:blipFill>
        <p:spPr>
          <a:xfrm>
            <a:off x="4613820" y="2787738"/>
            <a:ext cx="4114800" cy="2026296"/>
          </a:xfrm>
          <a:prstGeom prst="rect">
            <a:avLst/>
          </a:prstGeom>
        </p:spPr>
      </p:pic>
    </p:spTree>
    <p:extLst>
      <p:ext uri="{BB962C8B-B14F-4D97-AF65-F5344CB8AC3E}">
        <p14:creationId xmlns:p14="http://schemas.microsoft.com/office/powerpoint/2010/main" val="1580688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6ECEA-4B08-231D-EDC0-21D2EE86B0F0}"/>
              </a:ext>
            </a:extLst>
          </p:cNvPr>
          <p:cNvSpPr>
            <a:spLocks noGrp="1"/>
          </p:cNvSpPr>
          <p:nvPr>
            <p:ph type="title"/>
          </p:nvPr>
        </p:nvSpPr>
        <p:spPr/>
        <p:txBody>
          <a:bodyPr/>
          <a:lstStyle/>
          <a:p>
            <a:r>
              <a:rPr lang="es-MX" dirty="0"/>
              <a:t>OBSERVACIÓN ELECTORAL</a:t>
            </a:r>
          </a:p>
        </p:txBody>
      </p:sp>
      <p:sp>
        <p:nvSpPr>
          <p:cNvPr id="3" name="Marcador de texto 2">
            <a:extLst>
              <a:ext uri="{FF2B5EF4-FFF2-40B4-BE49-F238E27FC236}">
                <a16:creationId xmlns:a16="http://schemas.microsoft.com/office/drawing/2014/main" id="{4E2C1648-E638-9133-F5A0-8EEE17FF95F5}"/>
              </a:ext>
            </a:extLst>
          </p:cNvPr>
          <p:cNvSpPr>
            <a:spLocks noGrp="1"/>
          </p:cNvSpPr>
          <p:nvPr>
            <p:ph type="body" idx="1"/>
          </p:nvPr>
        </p:nvSpPr>
        <p:spPr>
          <a:xfrm>
            <a:off x="822844" y="1215750"/>
            <a:ext cx="7498311" cy="3482725"/>
          </a:xfrm>
        </p:spPr>
        <p:txBody>
          <a:bodyPr/>
          <a:lstStyle/>
          <a:p>
            <a:pPr algn="just"/>
            <a:r>
              <a:rPr lang="es-MX" sz="1400" dirty="0"/>
              <a:t>30 de enero 2025. Se aprueba el acuerdo OPLEV/CG012/2025, relativo a la  convocatoria para que la ciudadanía participe como observadora electoral en el proceso electoral local extraordinario 2024-2025 para la elección de personas juzgadoras del poder judicial del estado de Veracruz, así como, para el proceso electoral extraordinario que derive de éste.</a:t>
            </a:r>
          </a:p>
          <a:p>
            <a:pPr algn="just"/>
            <a:endParaRPr lang="es-MX" dirty="0"/>
          </a:p>
          <a:p>
            <a:pPr algn="just"/>
            <a:endParaRPr lang="es-MX" dirty="0"/>
          </a:p>
          <a:p>
            <a:pPr marL="152400" indent="0" algn="ctr">
              <a:buNone/>
            </a:pPr>
            <a:r>
              <a:rPr lang="es-MX" sz="1400" b="1" dirty="0"/>
              <a:t>SOLICITUDES RECIBIDAS</a:t>
            </a:r>
            <a:r>
              <a:rPr lang="es-MX" sz="1400" dirty="0"/>
              <a:t>: </a:t>
            </a:r>
            <a:r>
              <a:rPr lang="es-MX" sz="1400" b="1" dirty="0"/>
              <a:t>7,737 SOLICITUDES</a:t>
            </a:r>
          </a:p>
          <a:p>
            <a:pPr marL="152400" indent="0" algn="just">
              <a:buNone/>
            </a:pPr>
            <a:endParaRPr lang="es-MX" dirty="0"/>
          </a:p>
          <a:p>
            <a:pPr marL="152400" indent="0" algn="just">
              <a:buNone/>
            </a:pPr>
            <a:endParaRPr lang="es-MX" dirty="0"/>
          </a:p>
          <a:p>
            <a:pPr marL="152400" indent="0" algn="ctr">
              <a:buNone/>
            </a:pPr>
            <a:r>
              <a:rPr lang="es-MX" sz="1500" b="1" dirty="0">
                <a:effectLst>
                  <a:outerShdw blurRad="38100" dist="38100" dir="2700000" algn="tl">
                    <a:srgbClr val="000000">
                      <a:alpha val="43137"/>
                    </a:srgbClr>
                  </a:outerShdw>
                </a:effectLst>
              </a:rPr>
              <a:t>PERSONAS ACREDITADAS COMO OBSERVADORAS ELECTORALES:</a:t>
            </a:r>
          </a:p>
          <a:p>
            <a:pPr marL="152400" indent="0" algn="ctr">
              <a:buNone/>
            </a:pPr>
            <a:endParaRPr lang="es-MX" sz="1500" b="1" dirty="0">
              <a:effectLst>
                <a:outerShdw blurRad="38100" dist="38100" dir="2700000" algn="tl">
                  <a:srgbClr val="000000">
                    <a:alpha val="43137"/>
                  </a:srgbClr>
                </a:outerShdw>
              </a:effectLst>
            </a:endParaRPr>
          </a:p>
          <a:p>
            <a:pPr marL="152400" indent="0" algn="ctr">
              <a:buNone/>
            </a:pPr>
            <a:r>
              <a:rPr lang="es-MX" sz="1800" b="1" dirty="0">
                <a:effectLst>
                  <a:outerShdw blurRad="38100" dist="38100" dir="2700000" algn="tl">
                    <a:srgbClr val="000000">
                      <a:alpha val="43137"/>
                    </a:srgbClr>
                  </a:outerShdw>
                </a:effectLst>
              </a:rPr>
              <a:t>4,115 PERSONAS</a:t>
            </a:r>
          </a:p>
        </p:txBody>
      </p:sp>
    </p:spTree>
    <p:extLst>
      <p:ext uri="{BB962C8B-B14F-4D97-AF65-F5344CB8AC3E}">
        <p14:creationId xmlns:p14="http://schemas.microsoft.com/office/powerpoint/2010/main" val="208764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60760-72C5-CE0C-D439-8F22EABABBCA}"/>
              </a:ext>
            </a:extLst>
          </p:cNvPr>
          <p:cNvSpPr>
            <a:spLocks noGrp="1"/>
          </p:cNvSpPr>
          <p:nvPr>
            <p:ph type="title"/>
          </p:nvPr>
        </p:nvSpPr>
        <p:spPr/>
        <p:txBody>
          <a:bodyPr/>
          <a:lstStyle/>
          <a:p>
            <a:r>
              <a:rPr lang="es-MX" dirty="0"/>
              <a:t>DEBATES</a:t>
            </a:r>
          </a:p>
        </p:txBody>
      </p:sp>
      <p:sp>
        <p:nvSpPr>
          <p:cNvPr id="3" name="Marcador de texto 2">
            <a:extLst>
              <a:ext uri="{FF2B5EF4-FFF2-40B4-BE49-F238E27FC236}">
                <a16:creationId xmlns:a16="http://schemas.microsoft.com/office/drawing/2014/main" id="{00E60B0D-2C9F-E85E-9CE6-D4D62A0BC950}"/>
              </a:ext>
            </a:extLst>
          </p:cNvPr>
          <p:cNvSpPr>
            <a:spLocks noGrp="1"/>
          </p:cNvSpPr>
          <p:nvPr>
            <p:ph type="body" idx="1"/>
          </p:nvPr>
        </p:nvSpPr>
        <p:spPr>
          <a:xfrm>
            <a:off x="720000" y="1215750"/>
            <a:ext cx="7204800" cy="2852100"/>
          </a:xfrm>
        </p:spPr>
        <p:txBody>
          <a:bodyPr/>
          <a:lstStyle/>
          <a:p>
            <a:pPr algn="just"/>
            <a:r>
              <a:rPr lang="es-MX" sz="1500" dirty="0"/>
              <a:t>28 de marzo 2025. Acuerdo OPLEV/CG111/2025. Relativo a las bases para que las instituciones del sector público, privado o social puedan brindar espacios de manera gratuita, para el desarrollo de foros de debate, donde las personas candidatas que así lo deseen, puedan participar en condiciones de equidad, como parte del proceso electoral local extraordinario para la elección de las personas juzgadoras del poder judicial del estado de Veracruz 2024- 2025.</a:t>
            </a:r>
          </a:p>
          <a:p>
            <a:pPr algn="just"/>
            <a:endParaRPr lang="es-MX" sz="1500" dirty="0"/>
          </a:p>
          <a:p>
            <a:pPr algn="just"/>
            <a:endParaRPr lang="es-MX" sz="1500" dirty="0"/>
          </a:p>
          <a:p>
            <a:pPr marL="152400" indent="0" algn="ctr">
              <a:buNone/>
            </a:pPr>
            <a:r>
              <a:rPr lang="es-MX" sz="1500" b="1" dirty="0"/>
              <a:t>SIN DEBATES</a:t>
            </a:r>
          </a:p>
        </p:txBody>
      </p:sp>
    </p:spTree>
    <p:extLst>
      <p:ext uri="{BB962C8B-B14F-4D97-AF65-F5344CB8AC3E}">
        <p14:creationId xmlns:p14="http://schemas.microsoft.com/office/powerpoint/2010/main" val="73562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6"/>
          <p:cNvSpPr txBox="1">
            <a:spLocks noGrp="1"/>
          </p:cNvSpPr>
          <p:nvPr>
            <p:ph type="title"/>
          </p:nvPr>
        </p:nvSpPr>
        <p:spPr>
          <a:xfrm>
            <a:off x="474802" y="1318325"/>
            <a:ext cx="7955520" cy="13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12.57% y el 13.32%</a:t>
            </a:r>
            <a:endParaRPr dirty="0"/>
          </a:p>
        </p:txBody>
      </p:sp>
      <p:sp>
        <p:nvSpPr>
          <p:cNvPr id="391" name="Google Shape;391;p36"/>
          <p:cNvSpPr txBox="1">
            <a:spLocks noGrp="1"/>
          </p:cNvSpPr>
          <p:nvPr>
            <p:ph type="subTitle" idx="1"/>
          </p:nvPr>
        </p:nvSpPr>
        <p:spPr>
          <a:xfrm>
            <a:off x="1593875" y="3081102"/>
            <a:ext cx="5956200" cy="497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ES" dirty="0"/>
              <a:t>Del padrón electoral. </a:t>
            </a:r>
          </a:p>
          <a:p>
            <a:pPr marL="0" lvl="0" indent="0" rtl="0">
              <a:spcBef>
                <a:spcPts val="0"/>
              </a:spcBef>
              <a:spcAft>
                <a:spcPts val="0"/>
              </a:spcAft>
              <a:buNone/>
            </a:pPr>
            <a:endParaRPr lang="es-ES" dirty="0"/>
          </a:p>
          <a:p>
            <a:pPr marL="0" lvl="0" indent="0" rtl="0">
              <a:spcBef>
                <a:spcPts val="0"/>
              </a:spcBef>
              <a:spcAft>
                <a:spcPts val="0"/>
              </a:spcAft>
              <a:buNone/>
            </a:pPr>
            <a:endParaRPr lang="en-US" b="1" dirty="0"/>
          </a:p>
        </p:txBody>
      </p:sp>
      <p:cxnSp>
        <p:nvCxnSpPr>
          <p:cNvPr id="392" name="Google Shape;392;p36"/>
          <p:cNvCxnSpPr/>
          <p:nvPr/>
        </p:nvCxnSpPr>
        <p:spPr>
          <a:xfrm>
            <a:off x="2005950" y="2897512"/>
            <a:ext cx="5171700" cy="0"/>
          </a:xfrm>
          <a:prstGeom prst="straightConnector1">
            <a:avLst/>
          </a:prstGeom>
          <a:noFill/>
          <a:ln w="9525" cap="flat" cmpd="sng">
            <a:solidFill>
              <a:schemeClr val="dk2"/>
            </a:solidFill>
            <a:prstDash val="solid"/>
            <a:round/>
            <a:headEnd type="none" w="med" len="med"/>
            <a:tailEnd type="none" w="med" len="med"/>
          </a:ln>
        </p:spPr>
      </p:cxnSp>
      <p:grpSp>
        <p:nvGrpSpPr>
          <p:cNvPr id="393" name="Google Shape;393;p36"/>
          <p:cNvGrpSpPr/>
          <p:nvPr/>
        </p:nvGrpSpPr>
        <p:grpSpPr>
          <a:xfrm>
            <a:off x="474802" y="345449"/>
            <a:ext cx="701824" cy="701824"/>
            <a:chOff x="474802" y="345449"/>
            <a:chExt cx="701824" cy="701824"/>
          </a:xfrm>
        </p:grpSpPr>
        <p:pic>
          <p:nvPicPr>
            <p:cNvPr id="394" name="Google Shape;394;p36"/>
            <p:cNvPicPr preferRelativeResize="0"/>
            <p:nvPr/>
          </p:nvPicPr>
          <p:blipFill>
            <a:blip r:embed="rId3">
              <a:alphaModFix/>
            </a:blip>
            <a:stretch>
              <a:fillRect/>
            </a:stretch>
          </p:blipFill>
          <p:spPr>
            <a:xfrm rot="10800000" flipH="1">
              <a:off x="474802" y="345449"/>
              <a:ext cx="701824" cy="701824"/>
            </a:xfrm>
            <a:prstGeom prst="rect">
              <a:avLst/>
            </a:prstGeom>
            <a:noFill/>
            <a:ln>
              <a:noFill/>
            </a:ln>
          </p:spPr>
        </p:pic>
        <p:sp>
          <p:nvSpPr>
            <p:cNvPr id="395" name="Google Shape;395;p36"/>
            <p:cNvSpPr/>
            <p:nvPr/>
          </p:nvSpPr>
          <p:spPr>
            <a:xfrm flipH="1">
              <a:off x="713225" y="572613"/>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ntarell"/>
                <a:ea typeface="Cantarell"/>
                <a:cs typeface="Cantarell"/>
                <a:sym typeface="Cantarell"/>
              </a:endParaRPr>
            </a:p>
          </p:txBody>
        </p:sp>
      </p:grpSp>
      <p:sp>
        <p:nvSpPr>
          <p:cNvPr id="9" name="CuadroTexto 8">
            <a:extLst>
              <a:ext uri="{FF2B5EF4-FFF2-40B4-BE49-F238E27FC236}">
                <a16:creationId xmlns:a16="http://schemas.microsoft.com/office/drawing/2014/main" id="{1647A117-AE61-49E2-A22D-C94B182E770D}"/>
              </a:ext>
            </a:extLst>
          </p:cNvPr>
          <p:cNvSpPr txBox="1"/>
          <p:nvPr/>
        </p:nvSpPr>
        <p:spPr>
          <a:xfrm>
            <a:off x="1334242" y="487328"/>
            <a:ext cx="6475465" cy="830997"/>
          </a:xfrm>
          <a:prstGeom prst="rect">
            <a:avLst/>
          </a:prstGeom>
          <a:noFill/>
        </p:spPr>
        <p:txBody>
          <a:bodyPr wrap="square">
            <a:spAutoFit/>
          </a:bodyPr>
          <a:lstStyle/>
          <a:p>
            <a:pPr marL="0" lvl="0" indent="0" algn="ctr" rtl="0">
              <a:spcBef>
                <a:spcPts val="0"/>
              </a:spcBef>
              <a:spcAft>
                <a:spcPts val="0"/>
              </a:spcAft>
              <a:buNone/>
            </a:pPr>
            <a:r>
              <a:rPr lang="es-ES" sz="1600" dirty="0">
                <a:solidFill>
                  <a:schemeClr val="tx1"/>
                </a:solidFill>
                <a:latin typeface="Cantarell" panose="020B0604020202020204" charset="0"/>
              </a:rPr>
              <a:t>A nivel Nacional, la participación ciudadana respecto al Proceso Electoral Extraordinario del Poder Judicial de la Federación se estimó entre el</a:t>
            </a:r>
            <a:endParaRPr lang="en-US" sz="1600" dirty="0">
              <a:solidFill>
                <a:schemeClr val="tx1"/>
              </a:solidFill>
              <a:latin typeface="Cantarell" panose="020B0604020202020204" charset="0"/>
            </a:endParaRPr>
          </a:p>
        </p:txBody>
      </p:sp>
      <p:cxnSp>
        <p:nvCxnSpPr>
          <p:cNvPr id="10" name="Google Shape;392;p36">
            <a:extLst>
              <a:ext uri="{FF2B5EF4-FFF2-40B4-BE49-F238E27FC236}">
                <a16:creationId xmlns:a16="http://schemas.microsoft.com/office/drawing/2014/main" id="{34F11BC0-E5A3-4307-B818-CAB06E59DFF6}"/>
              </a:ext>
            </a:extLst>
          </p:cNvPr>
          <p:cNvCxnSpPr/>
          <p:nvPr/>
        </p:nvCxnSpPr>
        <p:spPr>
          <a:xfrm>
            <a:off x="1986125" y="1428930"/>
            <a:ext cx="51717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rPr>
              <a:t>ÁREAS DE</a:t>
            </a:r>
            <a:r>
              <a:rPr lang="en" dirty="0"/>
              <a:t> OPORTUNIDAD</a:t>
            </a:r>
            <a:endParaRPr dirty="0"/>
          </a:p>
        </p:txBody>
      </p:sp>
      <p:sp>
        <p:nvSpPr>
          <p:cNvPr id="355" name="Google Shape;355;p35"/>
          <p:cNvSpPr txBox="1">
            <a:spLocks noGrp="1"/>
          </p:cNvSpPr>
          <p:nvPr>
            <p:ph type="subTitle" idx="1"/>
          </p:nvPr>
        </p:nvSpPr>
        <p:spPr>
          <a:xfrm>
            <a:off x="570066" y="1758908"/>
            <a:ext cx="2522213" cy="157739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dirty="0"/>
              <a:t>El CG se instaló en enero, incluso previo a la reforma legal, unicamente se tenía en vigor –con reforma- la CPEV. Tiempo limitado. Ocasionando acelerar la preparación de la elección. Misma que debió iniciar desde septiembre del año previo.</a:t>
            </a:r>
          </a:p>
          <a:p>
            <a:pPr marL="0" lvl="0" indent="0" algn="l" rtl="0">
              <a:spcBef>
                <a:spcPts val="0"/>
              </a:spcBef>
              <a:spcAft>
                <a:spcPts val="0"/>
              </a:spcAft>
              <a:buNone/>
            </a:pPr>
            <a:endParaRPr dirty="0"/>
          </a:p>
        </p:txBody>
      </p:sp>
      <p:sp>
        <p:nvSpPr>
          <p:cNvPr id="356" name="Google Shape;356;p35"/>
          <p:cNvSpPr txBox="1">
            <a:spLocks noGrp="1"/>
          </p:cNvSpPr>
          <p:nvPr>
            <p:ph type="subTitle" idx="2"/>
          </p:nvPr>
        </p:nvSpPr>
        <p:spPr>
          <a:xfrm>
            <a:off x="3320085" y="1760715"/>
            <a:ext cx="2814251" cy="1367666"/>
          </a:xfrm>
          <a:prstGeom prst="rect">
            <a:avLst/>
          </a:prstGeom>
        </p:spPr>
        <p:txBody>
          <a:bodyPr spcFirstLastPara="1" wrap="square" lIns="91425" tIns="91425" rIns="91425" bIns="91425" anchor="t" anchorCtr="0">
            <a:noAutofit/>
          </a:bodyPr>
          <a:lstStyle/>
          <a:p>
            <a:pPr marL="0" lvl="0" indent="0" algn="just"/>
            <a:r>
              <a:rPr lang="es-MX" dirty="0"/>
              <a:t>La cantidad aprobada para la elección judicial fue menor a la que se tenía prevista. Lo que ocasionó, por ejemplo: utilizar a los mismos consejos municipales utilizados para la elección ordinaria de ediles. Así como ajustar actividades y reducir costos, incluso hacer movimientos financieros para lograr la preparación y desarrollo del proceso electoral judicial.</a:t>
            </a:r>
          </a:p>
        </p:txBody>
      </p:sp>
      <p:sp>
        <p:nvSpPr>
          <p:cNvPr id="357" name="Google Shape;357;p35"/>
          <p:cNvSpPr txBox="1">
            <a:spLocks noGrp="1"/>
          </p:cNvSpPr>
          <p:nvPr>
            <p:ph type="subTitle" idx="3"/>
          </p:nvPr>
        </p:nvSpPr>
        <p:spPr>
          <a:xfrm>
            <a:off x="584079" y="3585844"/>
            <a:ext cx="2522213" cy="1475600"/>
          </a:xfrm>
          <a:prstGeom prst="rect">
            <a:avLst/>
          </a:prstGeom>
        </p:spPr>
        <p:txBody>
          <a:bodyPr spcFirstLastPara="1" wrap="square" lIns="91425" tIns="91425" rIns="91425" bIns="91425" anchor="t" anchorCtr="0">
            <a:noAutofit/>
          </a:bodyPr>
          <a:lstStyle/>
          <a:p>
            <a:pPr marL="0" lvl="0" indent="0"/>
            <a:r>
              <a:rPr lang="es-MX" dirty="0"/>
              <a:t>Tanto a nivel federal como local se trató de la primera elección de su tipo lo que conllevó que tanto la ciudadanía como el </a:t>
            </a:r>
            <a:r>
              <a:rPr lang="es-MX" dirty="0" err="1"/>
              <a:t>ople</a:t>
            </a:r>
            <a:r>
              <a:rPr lang="es-MX" dirty="0"/>
              <a:t> Veracruz se familiarizara con el mismo, al tener características diversas</a:t>
            </a:r>
          </a:p>
        </p:txBody>
      </p:sp>
      <p:sp>
        <p:nvSpPr>
          <p:cNvPr id="359" name="Google Shape;359;p35"/>
          <p:cNvSpPr txBox="1">
            <a:spLocks noGrp="1"/>
          </p:cNvSpPr>
          <p:nvPr>
            <p:ph type="subTitle" idx="7"/>
          </p:nvPr>
        </p:nvSpPr>
        <p:spPr>
          <a:xfrm>
            <a:off x="1188253" y="1445585"/>
            <a:ext cx="19860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INICIO DE PROCESO</a:t>
            </a:r>
            <a:endParaRPr dirty="0"/>
          </a:p>
        </p:txBody>
      </p:sp>
      <p:sp>
        <p:nvSpPr>
          <p:cNvPr id="360" name="Google Shape;360;p35"/>
          <p:cNvSpPr txBox="1">
            <a:spLocks noGrp="1"/>
          </p:cNvSpPr>
          <p:nvPr>
            <p:ph type="subTitle" idx="8"/>
          </p:nvPr>
        </p:nvSpPr>
        <p:spPr>
          <a:xfrm>
            <a:off x="3734211" y="1231403"/>
            <a:ext cx="19860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MX" dirty="0"/>
              <a:t>PRESUPUESTO</a:t>
            </a:r>
          </a:p>
        </p:txBody>
      </p:sp>
      <p:sp>
        <p:nvSpPr>
          <p:cNvPr id="361" name="Google Shape;361;p35"/>
          <p:cNvSpPr txBox="1">
            <a:spLocks noGrp="1"/>
          </p:cNvSpPr>
          <p:nvPr>
            <p:ph type="subTitle" idx="9"/>
          </p:nvPr>
        </p:nvSpPr>
        <p:spPr>
          <a:xfrm>
            <a:off x="6587934" y="1419953"/>
            <a:ext cx="19860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REPLANTEAR ESTRATEGIA</a:t>
            </a:r>
            <a:endParaRPr dirty="0"/>
          </a:p>
        </p:txBody>
      </p:sp>
      <p:sp>
        <p:nvSpPr>
          <p:cNvPr id="362" name="Google Shape;362;p35"/>
          <p:cNvSpPr txBox="1">
            <a:spLocks noGrp="1"/>
          </p:cNvSpPr>
          <p:nvPr>
            <p:ph type="subTitle" idx="5"/>
          </p:nvPr>
        </p:nvSpPr>
        <p:spPr>
          <a:xfrm>
            <a:off x="6212208" y="1739736"/>
            <a:ext cx="2672148" cy="2583908"/>
          </a:xfrm>
          <a:prstGeom prst="rect">
            <a:avLst/>
          </a:prstGeom>
        </p:spPr>
        <p:txBody>
          <a:bodyPr spcFirstLastPara="1" wrap="square" lIns="91425" tIns="91425" rIns="91425" bIns="91425" anchor="t" anchorCtr="0">
            <a:noAutofit/>
          </a:bodyPr>
          <a:lstStyle/>
          <a:p>
            <a:pPr marL="0" lvl="0" indent="0" algn="just"/>
            <a:r>
              <a:rPr lang="es-MX" dirty="0"/>
              <a:t>Siempre es importante reforzar la cultura cívica, a fin de que la ciudadanía conozca la importancia de su participación. Veracruz es un estado plural y cuenta con una extensión considerable, las redes sociales son una herramienta muy poderosa, pero para las particularidades del estado es necesario llegar a toda la ciudadanía a través de diversos medios.</a:t>
            </a:r>
          </a:p>
          <a:p>
            <a:pPr marL="0" lvl="0" indent="0" algn="just"/>
            <a:r>
              <a:rPr lang="es-MX" dirty="0"/>
              <a:t>Además de generar condiciones para que conozcan por quienes votar; máxime que las y los candidatos únicamente pudieron hacer campaña a través de redes sociales.</a:t>
            </a:r>
          </a:p>
        </p:txBody>
      </p:sp>
      <p:sp>
        <p:nvSpPr>
          <p:cNvPr id="364" name="Google Shape;364;p35"/>
          <p:cNvSpPr txBox="1">
            <a:spLocks noGrp="1"/>
          </p:cNvSpPr>
          <p:nvPr>
            <p:ph type="subTitle" idx="13"/>
          </p:nvPr>
        </p:nvSpPr>
        <p:spPr>
          <a:xfrm>
            <a:off x="945793" y="3397294"/>
            <a:ext cx="1986000" cy="37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PRIMERA VEZ</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D7349-31A5-8C66-3503-D51225469AE5}"/>
              </a:ext>
            </a:extLst>
          </p:cNvPr>
          <p:cNvSpPr>
            <a:spLocks noGrp="1"/>
          </p:cNvSpPr>
          <p:nvPr>
            <p:ph type="title"/>
          </p:nvPr>
        </p:nvSpPr>
        <p:spPr>
          <a:xfrm>
            <a:off x="618400" y="1727200"/>
            <a:ext cx="7704000" cy="1253066"/>
          </a:xfrm>
        </p:spPr>
        <p:txBody>
          <a:bodyPr/>
          <a:lstStyle/>
          <a:p>
            <a:pPr algn="ctr"/>
            <a:r>
              <a:rPr lang="es-MX" sz="8000" dirty="0"/>
              <a:t>GRACIAS</a:t>
            </a:r>
          </a:p>
        </p:txBody>
      </p:sp>
    </p:spTree>
    <p:extLst>
      <p:ext uri="{BB962C8B-B14F-4D97-AF65-F5344CB8AC3E}">
        <p14:creationId xmlns:p14="http://schemas.microsoft.com/office/powerpoint/2010/main" val="349973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rPr>
              <a:t>REFORMA AL PODER JUDICIAL</a:t>
            </a:r>
            <a:endParaRPr dirty="0"/>
          </a:p>
        </p:txBody>
      </p:sp>
      <p:sp>
        <p:nvSpPr>
          <p:cNvPr id="214" name="Google Shape;214;p28"/>
          <p:cNvSpPr txBox="1">
            <a:spLocks noGrp="1"/>
          </p:cNvSpPr>
          <p:nvPr>
            <p:ph type="body" idx="1"/>
          </p:nvPr>
        </p:nvSpPr>
        <p:spPr>
          <a:xfrm>
            <a:off x="349955" y="1130614"/>
            <a:ext cx="8444089" cy="3802631"/>
          </a:xfrm>
          <a:prstGeom prst="rect">
            <a:avLst/>
          </a:prstGeom>
        </p:spPr>
        <p:txBody>
          <a:bodyPr spcFirstLastPara="1" wrap="square" lIns="91425" tIns="91425" rIns="91425" bIns="91425" anchor="t" anchorCtr="0">
            <a:noAutofit/>
          </a:bodyPr>
          <a:lstStyle/>
          <a:p>
            <a:pPr marL="285750" indent="-285750" algn="just"/>
            <a:r>
              <a:rPr lang="es-ES" b="1" dirty="0"/>
              <a:t>15 de septiembre de 2024.</a:t>
            </a:r>
            <a:r>
              <a:rPr lang="es-ES" dirty="0"/>
              <a:t> Se publicó en el DOF el decreto por el que se reforman, adicionan y derogan diversas disposiciones de la Constitución Federal, en materia del Poder Judicial. </a:t>
            </a:r>
            <a:r>
              <a:rPr lang="es-ES" b="1" dirty="0"/>
              <a:t>Vigente</a:t>
            </a:r>
            <a:r>
              <a:rPr lang="es-ES" dirty="0"/>
              <a:t> a partir del </a:t>
            </a:r>
            <a:r>
              <a:rPr lang="es-ES" b="1" dirty="0"/>
              <a:t>16 de septiembre </a:t>
            </a:r>
            <a:r>
              <a:rPr lang="es-ES" dirty="0"/>
              <a:t>del mismo año.</a:t>
            </a:r>
          </a:p>
          <a:p>
            <a:pPr marL="285750" indent="-285750" algn="just"/>
            <a:endParaRPr lang="es-ES" dirty="0"/>
          </a:p>
          <a:p>
            <a:pPr marL="285750" indent="-285750" algn="just"/>
            <a:r>
              <a:rPr lang="es-ES" b="1" dirty="0"/>
              <a:t>27 de diciembre de 2024.</a:t>
            </a:r>
            <a:r>
              <a:rPr lang="es-ES" dirty="0"/>
              <a:t> Se publicó en la GOEV número extraordinario 520 el Decreto 227, relativo a la reforma, adición y derogación de diversas disposiciones de la Constitución Local de Veracruz, en materia del Poder Judicial.</a:t>
            </a:r>
          </a:p>
          <a:p>
            <a:pPr marL="285750" indent="-285750" algn="just"/>
            <a:endParaRPr lang="es-ES" dirty="0"/>
          </a:p>
          <a:p>
            <a:pPr marL="285750" indent="-285750" algn="just"/>
            <a:r>
              <a:rPr lang="es-ES" b="1" dirty="0"/>
              <a:t>3 de enero de 2025.</a:t>
            </a:r>
            <a:r>
              <a:rPr lang="es-ES" dirty="0"/>
              <a:t> En Sesión Extraordinaria el Consejo General del OPLEV realizó la instalación para el proceso electoral extraordinario 2024-2025, para la elección de personas juzgadoras del Poder Judicial del Estado de Veracruz y </a:t>
            </a:r>
            <a:r>
              <a:rPr lang="es-ES" b="1" dirty="0">
                <a:effectLst>
                  <a:outerShdw blurRad="38100" dist="38100" dir="2700000" algn="tl">
                    <a:srgbClr val="000000">
                      <a:alpha val="43137"/>
                    </a:srgbClr>
                  </a:outerShdw>
                </a:effectLst>
              </a:rPr>
              <a:t>declaró el inicio del proceso comicial antes referido.</a:t>
            </a:r>
          </a:p>
          <a:p>
            <a:pPr marL="285750" indent="-285750" algn="just"/>
            <a:endParaRPr lang="es-ES" b="1" dirty="0">
              <a:effectLst>
                <a:outerShdw blurRad="38100" dist="38100" dir="2700000" algn="tl">
                  <a:srgbClr val="000000">
                    <a:alpha val="43137"/>
                  </a:srgbClr>
                </a:outerShdw>
              </a:effectLst>
            </a:endParaRPr>
          </a:p>
          <a:p>
            <a:pPr marL="285750" indent="-285750" algn="just"/>
            <a:r>
              <a:rPr lang="es-ES" b="1" dirty="0">
                <a:effectLst>
                  <a:outerShdw blurRad="38100" dist="38100" dir="2700000" algn="tl">
                    <a:srgbClr val="000000">
                      <a:alpha val="43137"/>
                    </a:srgbClr>
                  </a:outerShdw>
                </a:effectLst>
              </a:rPr>
              <a:t>20 de enero 2025. </a:t>
            </a:r>
            <a:r>
              <a:rPr lang="es-ES" dirty="0">
                <a:effectLst>
                  <a:outerShdw blurRad="38100" dist="38100" dir="2700000" algn="tl">
                    <a:srgbClr val="000000">
                      <a:alpha val="43137"/>
                    </a:srgbClr>
                  </a:outerShdw>
                </a:effectLst>
              </a:rPr>
              <a:t>Congreso de Veracruz aprueba la reforma, adición y derogación de disposiciones del Código Electoral de Veracruz, publicado esa misma fecha en la GOEV.  </a:t>
            </a:r>
          </a:p>
          <a:p>
            <a:pPr marL="285750" indent="-285750" algn="just"/>
            <a:endParaRPr sz="1800" b="1" dirty="0">
              <a:effectLst>
                <a:outerShdw blurRad="38100" dist="38100" dir="2700000" algn="tl">
                  <a:srgbClr val="000000">
                    <a:alpha val="43137"/>
                  </a:srgbClr>
                </a:outerShdw>
              </a:effectLst>
              <a:highlight>
                <a:srgbClr val="FF00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E74967A3-3E43-DF09-D404-8C5E7B4DAC01}"/>
            </a:ext>
          </a:extLst>
        </p:cNvPr>
        <p:cNvGrpSpPr/>
        <p:nvPr/>
      </p:nvGrpSpPr>
      <p:grpSpPr>
        <a:xfrm>
          <a:off x="0" y="0"/>
          <a:ext cx="0" cy="0"/>
          <a:chOff x="0" y="0"/>
          <a:chExt cx="0" cy="0"/>
        </a:xfrm>
      </p:grpSpPr>
      <p:sp>
        <p:nvSpPr>
          <p:cNvPr id="390" name="Google Shape;390;p36">
            <a:extLst>
              <a:ext uri="{FF2B5EF4-FFF2-40B4-BE49-F238E27FC236}">
                <a16:creationId xmlns:a16="http://schemas.microsoft.com/office/drawing/2014/main" id="{C5BE1892-A658-A96B-1B7E-F2F0A41C9AA2}"/>
              </a:ext>
            </a:extLst>
          </p:cNvPr>
          <p:cNvSpPr txBox="1">
            <a:spLocks noGrp="1"/>
          </p:cNvSpPr>
          <p:nvPr>
            <p:ph type="title"/>
          </p:nvPr>
        </p:nvSpPr>
        <p:spPr>
          <a:xfrm>
            <a:off x="1593875" y="1318325"/>
            <a:ext cx="5956200" cy="137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98 cargos</a:t>
            </a:r>
            <a:br>
              <a:rPr lang="en" dirty="0"/>
            </a:br>
            <a:r>
              <a:rPr lang="en" sz="1800" dirty="0"/>
              <a:t>en una sola circunscripción</a:t>
            </a:r>
            <a:endParaRPr dirty="0"/>
          </a:p>
        </p:txBody>
      </p:sp>
      <p:sp>
        <p:nvSpPr>
          <p:cNvPr id="391" name="Google Shape;391;p36">
            <a:extLst>
              <a:ext uri="{FF2B5EF4-FFF2-40B4-BE49-F238E27FC236}">
                <a16:creationId xmlns:a16="http://schemas.microsoft.com/office/drawing/2014/main" id="{03C0A22B-519E-16C6-17CE-725829BBE602}"/>
              </a:ext>
            </a:extLst>
          </p:cNvPr>
          <p:cNvSpPr txBox="1">
            <a:spLocks noGrp="1"/>
          </p:cNvSpPr>
          <p:nvPr>
            <p:ph type="subTitle" idx="1"/>
          </p:nvPr>
        </p:nvSpPr>
        <p:spPr>
          <a:xfrm>
            <a:off x="1593875" y="3081102"/>
            <a:ext cx="5956200" cy="497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ES" b="1" dirty="0"/>
              <a:t>15</a:t>
            </a:r>
            <a:r>
              <a:rPr lang="es-ES" dirty="0"/>
              <a:t> magistraturas del Poder Judicial del Estado </a:t>
            </a:r>
          </a:p>
          <a:p>
            <a:pPr marL="0" lvl="0" indent="0" rtl="0">
              <a:spcBef>
                <a:spcPts val="0"/>
              </a:spcBef>
              <a:spcAft>
                <a:spcPts val="0"/>
              </a:spcAft>
              <a:buNone/>
            </a:pPr>
            <a:r>
              <a:rPr lang="es-ES" b="1" dirty="0"/>
              <a:t>1</a:t>
            </a:r>
            <a:r>
              <a:rPr lang="es-ES" dirty="0"/>
              <a:t> magistratura para el Tribunal de Conciliación y Arbitraje</a:t>
            </a:r>
          </a:p>
          <a:p>
            <a:pPr marL="0" lvl="0" indent="0" rtl="0">
              <a:spcBef>
                <a:spcPts val="0"/>
              </a:spcBef>
              <a:spcAft>
                <a:spcPts val="0"/>
              </a:spcAft>
              <a:buNone/>
            </a:pPr>
            <a:r>
              <a:rPr lang="es-ES" b="1" dirty="0"/>
              <a:t>5</a:t>
            </a:r>
            <a:r>
              <a:rPr lang="es-ES" dirty="0"/>
              <a:t> magistraturas del Tribunal de Disciplina Judicial</a:t>
            </a:r>
          </a:p>
          <a:p>
            <a:pPr marL="0" lvl="0" indent="0" rtl="0">
              <a:spcBef>
                <a:spcPts val="0"/>
              </a:spcBef>
              <a:spcAft>
                <a:spcPts val="0"/>
              </a:spcAft>
              <a:buNone/>
            </a:pPr>
            <a:r>
              <a:rPr lang="es-ES" b="1" dirty="0"/>
              <a:t>77</a:t>
            </a:r>
            <a:r>
              <a:rPr lang="es-ES" dirty="0"/>
              <a:t> juezas y jueces de primera instancia.</a:t>
            </a:r>
            <a:endParaRPr lang="en-US" dirty="0"/>
          </a:p>
        </p:txBody>
      </p:sp>
      <p:cxnSp>
        <p:nvCxnSpPr>
          <p:cNvPr id="392" name="Google Shape;392;p36">
            <a:extLst>
              <a:ext uri="{FF2B5EF4-FFF2-40B4-BE49-F238E27FC236}">
                <a16:creationId xmlns:a16="http://schemas.microsoft.com/office/drawing/2014/main" id="{075B06F4-EC87-EAAC-FAC6-4C104C10CD6F}"/>
              </a:ext>
            </a:extLst>
          </p:cNvPr>
          <p:cNvCxnSpPr/>
          <p:nvPr/>
        </p:nvCxnSpPr>
        <p:spPr>
          <a:xfrm>
            <a:off x="2005950" y="2897512"/>
            <a:ext cx="5171700" cy="0"/>
          </a:xfrm>
          <a:prstGeom prst="straightConnector1">
            <a:avLst/>
          </a:prstGeom>
          <a:noFill/>
          <a:ln w="9525" cap="flat" cmpd="sng">
            <a:solidFill>
              <a:schemeClr val="dk2"/>
            </a:solidFill>
            <a:prstDash val="solid"/>
            <a:round/>
            <a:headEnd type="none" w="med" len="med"/>
            <a:tailEnd type="none" w="med" len="med"/>
          </a:ln>
        </p:spPr>
      </p:cxnSp>
      <p:grpSp>
        <p:nvGrpSpPr>
          <p:cNvPr id="393" name="Google Shape;393;p36">
            <a:extLst>
              <a:ext uri="{FF2B5EF4-FFF2-40B4-BE49-F238E27FC236}">
                <a16:creationId xmlns:a16="http://schemas.microsoft.com/office/drawing/2014/main" id="{3CBCA453-94F8-01CF-9CA9-F9939AF86254}"/>
              </a:ext>
            </a:extLst>
          </p:cNvPr>
          <p:cNvGrpSpPr/>
          <p:nvPr/>
        </p:nvGrpSpPr>
        <p:grpSpPr>
          <a:xfrm>
            <a:off x="474802" y="345449"/>
            <a:ext cx="701824" cy="701824"/>
            <a:chOff x="474802" y="345449"/>
            <a:chExt cx="701824" cy="701824"/>
          </a:xfrm>
        </p:grpSpPr>
        <p:pic>
          <p:nvPicPr>
            <p:cNvPr id="394" name="Google Shape;394;p36">
              <a:extLst>
                <a:ext uri="{FF2B5EF4-FFF2-40B4-BE49-F238E27FC236}">
                  <a16:creationId xmlns:a16="http://schemas.microsoft.com/office/drawing/2014/main" id="{02D24A55-8882-123A-D14A-CBAFD238D9F6}"/>
                </a:ext>
              </a:extLst>
            </p:cNvPr>
            <p:cNvPicPr preferRelativeResize="0"/>
            <p:nvPr/>
          </p:nvPicPr>
          <p:blipFill>
            <a:blip r:embed="rId3">
              <a:alphaModFix/>
            </a:blip>
            <a:stretch>
              <a:fillRect/>
            </a:stretch>
          </p:blipFill>
          <p:spPr>
            <a:xfrm rot="10800000" flipH="1">
              <a:off x="474802" y="345449"/>
              <a:ext cx="701824" cy="701824"/>
            </a:xfrm>
            <a:prstGeom prst="rect">
              <a:avLst/>
            </a:prstGeom>
            <a:noFill/>
            <a:ln>
              <a:noFill/>
            </a:ln>
          </p:spPr>
        </p:pic>
        <p:sp>
          <p:nvSpPr>
            <p:cNvPr id="395" name="Google Shape;395;p36">
              <a:extLst>
                <a:ext uri="{FF2B5EF4-FFF2-40B4-BE49-F238E27FC236}">
                  <a16:creationId xmlns:a16="http://schemas.microsoft.com/office/drawing/2014/main" id="{BFF6F1F8-3C65-F31E-D81B-5373B406D18F}"/>
                </a:ext>
              </a:extLst>
            </p:cNvPr>
            <p:cNvSpPr/>
            <p:nvPr/>
          </p:nvSpPr>
          <p:spPr>
            <a:xfrm flipH="1">
              <a:off x="713225" y="572613"/>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ntarell"/>
                <a:ea typeface="Cantarell"/>
                <a:cs typeface="Cantarell"/>
                <a:sym typeface="Cantarell"/>
              </a:endParaRPr>
            </a:p>
          </p:txBody>
        </p:sp>
      </p:grpSp>
      <p:sp>
        <p:nvSpPr>
          <p:cNvPr id="9" name="CuadroTexto 8">
            <a:extLst>
              <a:ext uri="{FF2B5EF4-FFF2-40B4-BE49-F238E27FC236}">
                <a16:creationId xmlns:a16="http://schemas.microsoft.com/office/drawing/2014/main" id="{7B627DDF-CD3C-E4F5-8DC5-F209BE23459F}"/>
              </a:ext>
            </a:extLst>
          </p:cNvPr>
          <p:cNvSpPr txBox="1"/>
          <p:nvPr/>
        </p:nvSpPr>
        <p:spPr>
          <a:xfrm>
            <a:off x="1894584" y="828468"/>
            <a:ext cx="5354782" cy="338554"/>
          </a:xfrm>
          <a:prstGeom prst="rect">
            <a:avLst/>
          </a:prstGeom>
          <a:noFill/>
        </p:spPr>
        <p:txBody>
          <a:bodyPr wrap="square">
            <a:spAutoFit/>
          </a:bodyPr>
          <a:lstStyle/>
          <a:p>
            <a:pPr marL="0" lvl="0" indent="0" algn="ctr" rtl="0">
              <a:spcBef>
                <a:spcPts val="0"/>
              </a:spcBef>
              <a:spcAft>
                <a:spcPts val="0"/>
              </a:spcAft>
              <a:buNone/>
            </a:pPr>
            <a:r>
              <a:rPr lang="es-ES" sz="1600" b="1" dirty="0">
                <a:solidFill>
                  <a:schemeClr val="tx1"/>
                </a:solidFill>
                <a:latin typeface="Cantarell" panose="020B0604020202020204" charset="0"/>
              </a:rPr>
              <a:t>En Veracruz se eligieron</a:t>
            </a:r>
            <a:endParaRPr lang="en-US" sz="1600" b="1" dirty="0">
              <a:solidFill>
                <a:schemeClr val="tx1"/>
              </a:solidFill>
              <a:latin typeface="Cantarell" panose="020B0604020202020204" charset="0"/>
            </a:endParaRPr>
          </a:p>
        </p:txBody>
      </p:sp>
      <p:cxnSp>
        <p:nvCxnSpPr>
          <p:cNvPr id="10" name="Google Shape;392;p36">
            <a:extLst>
              <a:ext uri="{FF2B5EF4-FFF2-40B4-BE49-F238E27FC236}">
                <a16:creationId xmlns:a16="http://schemas.microsoft.com/office/drawing/2014/main" id="{28850884-47B9-FA82-55D8-0A71E5D90509}"/>
              </a:ext>
            </a:extLst>
          </p:cNvPr>
          <p:cNvCxnSpPr/>
          <p:nvPr/>
        </p:nvCxnSpPr>
        <p:spPr>
          <a:xfrm>
            <a:off x="1986125" y="1428930"/>
            <a:ext cx="51717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99707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7F5605-487B-EDD1-FA38-1AFCB448D568}"/>
              </a:ext>
            </a:extLst>
          </p:cNvPr>
          <p:cNvSpPr>
            <a:spLocks noGrp="1"/>
          </p:cNvSpPr>
          <p:nvPr>
            <p:ph type="title"/>
          </p:nvPr>
        </p:nvSpPr>
        <p:spPr>
          <a:xfrm>
            <a:off x="742300" y="146110"/>
            <a:ext cx="7955649" cy="572700"/>
          </a:xfrm>
        </p:spPr>
        <p:txBody>
          <a:bodyPr/>
          <a:lstStyle/>
          <a:p>
            <a:r>
              <a:rPr lang="es-MX" sz="2800" dirty="0"/>
              <a:t>PROMOCIÓN DE </a:t>
            </a:r>
            <a:r>
              <a:rPr lang="es-MX" sz="2800" dirty="0">
                <a:solidFill>
                  <a:schemeClr val="tx2"/>
                </a:solidFill>
              </a:rPr>
              <a:t>PARTICIPACIÓN CIUDADANA</a:t>
            </a:r>
            <a:r>
              <a:rPr lang="es-MX" sz="2800" dirty="0"/>
              <a:t> Y EJERCICIO DEL VOTO LIBRE Y RAZONADO</a:t>
            </a:r>
          </a:p>
        </p:txBody>
      </p:sp>
      <p:sp>
        <p:nvSpPr>
          <p:cNvPr id="3" name="Marcador de texto 2">
            <a:extLst>
              <a:ext uri="{FF2B5EF4-FFF2-40B4-BE49-F238E27FC236}">
                <a16:creationId xmlns:a16="http://schemas.microsoft.com/office/drawing/2014/main" id="{0F877FBD-22D1-9F8D-B728-15311412A7A5}"/>
              </a:ext>
            </a:extLst>
          </p:cNvPr>
          <p:cNvSpPr>
            <a:spLocks noGrp="1"/>
          </p:cNvSpPr>
          <p:nvPr>
            <p:ph type="body" idx="1"/>
          </p:nvPr>
        </p:nvSpPr>
        <p:spPr>
          <a:xfrm>
            <a:off x="420647" y="1482278"/>
            <a:ext cx="8302706" cy="3424800"/>
          </a:xfrm>
        </p:spPr>
        <p:txBody>
          <a:bodyPr/>
          <a:lstStyle/>
          <a:p>
            <a:pPr algn="just"/>
            <a:r>
              <a:rPr lang="es-MX" b="1" dirty="0"/>
              <a:t>MICROSITIO “CONÓCELES”.</a:t>
            </a:r>
          </a:p>
          <a:p>
            <a:pPr algn="just"/>
            <a:endParaRPr lang="es-MX" b="1" dirty="0"/>
          </a:p>
          <a:p>
            <a:pPr algn="just"/>
            <a:r>
              <a:rPr lang="es-MX" b="1" dirty="0"/>
              <a:t>SIMULADOR DE VOTACIÓN.</a:t>
            </a:r>
          </a:p>
          <a:p>
            <a:pPr algn="just"/>
            <a:endParaRPr lang="es-MX" b="1" dirty="0"/>
          </a:p>
          <a:p>
            <a:pPr algn="just"/>
            <a:r>
              <a:rPr lang="es-MX" b="1" dirty="0"/>
              <a:t>HERRAMIENTAS DIGITALES. Redes sociales y página del OPLE.</a:t>
            </a:r>
            <a:endParaRPr lang="es-MX" dirty="0"/>
          </a:p>
          <a:p>
            <a:pPr algn="just"/>
            <a:endParaRPr lang="es-MX" dirty="0"/>
          </a:p>
          <a:p>
            <a:pPr algn="just"/>
            <a:r>
              <a:rPr lang="es-MX" b="1" dirty="0"/>
              <a:t>FOROS INFORMATIVOS: 2 ESTATALES y 16 DISTRITALES. De diversos temas relativos a la elección judicial. Algunos derivados del Plan de trabajo conjunto (INE-OPLE) para la promoción de la participación ciudadana en el proceso electoral extraordinario.</a:t>
            </a:r>
            <a:endParaRPr lang="es-MX" dirty="0">
              <a:highlight>
                <a:srgbClr val="FFFF00"/>
              </a:highlight>
            </a:endParaRPr>
          </a:p>
          <a:p>
            <a:pPr marL="152400" indent="0" algn="just">
              <a:buNone/>
            </a:pPr>
            <a:endParaRPr lang="es-MX" b="1" dirty="0"/>
          </a:p>
          <a:p>
            <a:pPr algn="just"/>
            <a:r>
              <a:rPr lang="es-MX" b="1" dirty="0"/>
              <a:t>GUÍA. </a:t>
            </a:r>
            <a:r>
              <a:rPr lang="es-ES" b="1" dirty="0"/>
              <a:t>CÓMO VOTAR EN LA ELECCIÓN DE PERSONAS JUZGADORAS?</a:t>
            </a:r>
          </a:p>
          <a:p>
            <a:pPr algn="just"/>
            <a:endParaRPr lang="es-ES" b="1" dirty="0"/>
          </a:p>
          <a:p>
            <a:pPr algn="just"/>
            <a:r>
              <a:rPr lang="es-MX" b="1" dirty="0"/>
              <a:t>CUADERNILLO DE VOTOS VÁLIDOS Y VOTOS NULOS</a:t>
            </a:r>
            <a:r>
              <a:rPr lang="es-MX" dirty="0"/>
              <a:t>.</a:t>
            </a:r>
          </a:p>
          <a:p>
            <a:pPr algn="just"/>
            <a:endParaRPr lang="es-MX" dirty="0"/>
          </a:p>
          <a:p>
            <a:pPr algn="just"/>
            <a:r>
              <a:rPr lang="es-MX" b="1" dirty="0"/>
              <a:t>OBSERVACIÓN ELECTORAL.</a:t>
            </a:r>
          </a:p>
          <a:p>
            <a:pPr algn="just"/>
            <a:endParaRPr lang="es-MX" b="1" dirty="0"/>
          </a:p>
          <a:p>
            <a:pPr algn="just"/>
            <a:r>
              <a:rPr lang="es-MX" b="1" dirty="0"/>
              <a:t>DEBATES.</a:t>
            </a:r>
          </a:p>
        </p:txBody>
      </p:sp>
    </p:spTree>
    <p:extLst>
      <p:ext uri="{BB962C8B-B14F-4D97-AF65-F5344CB8AC3E}">
        <p14:creationId xmlns:p14="http://schemas.microsoft.com/office/powerpoint/2010/main" val="1395659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7B722C-A1E0-16F4-6596-569415F5CB07}"/>
              </a:ext>
            </a:extLst>
          </p:cNvPr>
          <p:cNvSpPr>
            <a:spLocks noGrp="1"/>
          </p:cNvSpPr>
          <p:nvPr>
            <p:ph type="title"/>
          </p:nvPr>
        </p:nvSpPr>
        <p:spPr>
          <a:xfrm>
            <a:off x="720000" y="111512"/>
            <a:ext cx="7704000" cy="572700"/>
          </a:xfrm>
        </p:spPr>
        <p:txBody>
          <a:bodyPr/>
          <a:lstStyle/>
          <a:p>
            <a:r>
              <a:rPr kumimoji="0" lang="es-MX" b="1" i="0" u="none" strike="noStrike" kern="0" cap="none" spc="0" normalizeH="0" baseline="0" noProof="0" dirty="0">
                <a:ln>
                  <a:noFill/>
                </a:ln>
                <a:solidFill>
                  <a:srgbClr val="FFFFFF"/>
                </a:solidFill>
                <a:effectLst/>
                <a:uLnTx/>
                <a:uFillTx/>
                <a:latin typeface="Archivo"/>
                <a:cs typeface="Archivo"/>
                <a:sym typeface="Archivo"/>
              </a:rPr>
              <a:t>MICROSITIO </a:t>
            </a:r>
            <a:r>
              <a:rPr kumimoji="0" lang="es-MX" b="1" i="0" u="none" strike="noStrike" kern="0" cap="none" spc="0" normalizeH="0" baseline="0" noProof="0" dirty="0">
                <a:ln>
                  <a:noFill/>
                </a:ln>
                <a:solidFill>
                  <a:schemeClr val="tx2"/>
                </a:solidFill>
                <a:effectLst/>
                <a:uLnTx/>
                <a:uFillTx/>
                <a:latin typeface="Archivo"/>
                <a:cs typeface="Archivo"/>
                <a:sym typeface="Archivo"/>
              </a:rPr>
              <a:t>CONÓCELES</a:t>
            </a:r>
            <a:endParaRPr lang="es-MX" dirty="0">
              <a:solidFill>
                <a:schemeClr val="tx2"/>
              </a:solidFill>
            </a:endParaRPr>
          </a:p>
        </p:txBody>
      </p:sp>
      <p:sp>
        <p:nvSpPr>
          <p:cNvPr id="3" name="Marcador de texto 2">
            <a:extLst>
              <a:ext uri="{FF2B5EF4-FFF2-40B4-BE49-F238E27FC236}">
                <a16:creationId xmlns:a16="http://schemas.microsoft.com/office/drawing/2014/main" id="{200A4A20-EB5D-A733-A00A-A58663AF928D}"/>
              </a:ext>
            </a:extLst>
          </p:cNvPr>
          <p:cNvSpPr>
            <a:spLocks noGrp="1"/>
          </p:cNvSpPr>
          <p:nvPr>
            <p:ph type="body" idx="1"/>
          </p:nvPr>
        </p:nvSpPr>
        <p:spPr>
          <a:xfrm>
            <a:off x="720000" y="780109"/>
            <a:ext cx="7472429" cy="2852100"/>
          </a:xfrm>
        </p:spPr>
        <p:txBody>
          <a:bodyPr/>
          <a:lstStyle/>
          <a:p>
            <a:pPr algn="just"/>
            <a:r>
              <a:rPr lang="es-MX" sz="1400" dirty="0"/>
              <a:t>Aprobado el 2 de abril del presente año para personas juzgadoras del Poder Judicial del Estado de Veracruz, con un total de 55,902 visitas</a:t>
            </a:r>
            <a:r>
              <a:rPr lang="es-MX" sz="1400" b="1" dirty="0"/>
              <a:t>. Con la intención de que la ciudadanía conociera por quiénes emitiría su voto.</a:t>
            </a:r>
          </a:p>
          <a:p>
            <a:pPr algn="just"/>
            <a:r>
              <a:rPr lang="es-MX" sz="1400" b="1" dirty="0"/>
              <a:t>CONÓCELES JUDICIAL incluyó publicación de</a:t>
            </a:r>
            <a:r>
              <a:rPr lang="es-MX" sz="1400" dirty="0"/>
              <a:t>: fotografía, las redes sociales públicas para contactar a la persona candidata, trayectoria académica, historia profesional o laboral, visión de la función jurisdiccional y de la impartición de justicia, así como sus propuestas de mejora</a:t>
            </a:r>
          </a:p>
        </p:txBody>
      </p:sp>
      <p:pic>
        <p:nvPicPr>
          <p:cNvPr id="7" name="Imagen 6">
            <a:extLst>
              <a:ext uri="{FF2B5EF4-FFF2-40B4-BE49-F238E27FC236}">
                <a16:creationId xmlns:a16="http://schemas.microsoft.com/office/drawing/2014/main" id="{4F80F7F1-D4F3-0E94-1F87-13921C5ED502}"/>
              </a:ext>
            </a:extLst>
          </p:cNvPr>
          <p:cNvPicPr>
            <a:picLocks noChangeAspect="1"/>
          </p:cNvPicPr>
          <p:nvPr/>
        </p:nvPicPr>
        <p:blipFill>
          <a:blip r:embed="rId2"/>
          <a:stretch>
            <a:fillRect/>
          </a:stretch>
        </p:blipFill>
        <p:spPr>
          <a:xfrm>
            <a:off x="1924157" y="2571750"/>
            <a:ext cx="5295686" cy="2383757"/>
          </a:xfrm>
          <a:prstGeom prst="rect">
            <a:avLst/>
          </a:prstGeom>
        </p:spPr>
      </p:pic>
    </p:spTree>
    <p:extLst>
      <p:ext uri="{BB962C8B-B14F-4D97-AF65-F5344CB8AC3E}">
        <p14:creationId xmlns:p14="http://schemas.microsoft.com/office/powerpoint/2010/main" val="225904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A8859-C55B-14CB-B7A5-CC7C4FA837AC}"/>
              </a:ext>
            </a:extLst>
          </p:cNvPr>
          <p:cNvSpPr>
            <a:spLocks noGrp="1"/>
          </p:cNvSpPr>
          <p:nvPr>
            <p:ph type="title"/>
          </p:nvPr>
        </p:nvSpPr>
        <p:spPr>
          <a:xfrm>
            <a:off x="720000" y="156210"/>
            <a:ext cx="7704000" cy="572700"/>
          </a:xfrm>
        </p:spPr>
        <p:txBody>
          <a:bodyPr/>
          <a:lstStyle/>
          <a:p>
            <a:r>
              <a:rPr lang="es-MX" dirty="0"/>
              <a:t>SIMULADOR DE VOTACIÓN</a:t>
            </a:r>
          </a:p>
        </p:txBody>
      </p:sp>
      <p:sp>
        <p:nvSpPr>
          <p:cNvPr id="3" name="Marcador de texto 2">
            <a:extLst>
              <a:ext uri="{FF2B5EF4-FFF2-40B4-BE49-F238E27FC236}">
                <a16:creationId xmlns:a16="http://schemas.microsoft.com/office/drawing/2014/main" id="{644EF78A-A840-9CDA-946A-2DA3937DE4D9}"/>
              </a:ext>
            </a:extLst>
          </p:cNvPr>
          <p:cNvSpPr>
            <a:spLocks noGrp="1"/>
          </p:cNvSpPr>
          <p:nvPr>
            <p:ph type="body" idx="1"/>
          </p:nvPr>
        </p:nvSpPr>
        <p:spPr>
          <a:xfrm>
            <a:off x="459805" y="728910"/>
            <a:ext cx="8386324" cy="3539130"/>
          </a:xfrm>
        </p:spPr>
        <p:txBody>
          <a:bodyPr/>
          <a:lstStyle/>
          <a:p>
            <a:pPr algn="just"/>
            <a:r>
              <a:rPr lang="es-MX" sz="1800" dirty="0"/>
              <a:t>Su principal </a:t>
            </a:r>
            <a:r>
              <a:rPr lang="es-ES" sz="1800" dirty="0"/>
              <a:t>propósito fue que las personas usuarias practicaran de forma sencilla su voto, esto al ser boletas novedosas, diversas a las utilizadas para los procesos ordinarios de elecciones de ediles, poder ejecutivo y poder legislativo. Con la intención de  asegurar una participación informada y efectiva durante el proceso electoral judicial.</a:t>
            </a:r>
            <a:endParaRPr lang="es-MX" sz="1800" dirty="0"/>
          </a:p>
        </p:txBody>
      </p:sp>
      <p:pic>
        <p:nvPicPr>
          <p:cNvPr id="5" name="Imagen 4">
            <a:extLst>
              <a:ext uri="{FF2B5EF4-FFF2-40B4-BE49-F238E27FC236}">
                <a16:creationId xmlns:a16="http://schemas.microsoft.com/office/drawing/2014/main" id="{78D05369-F9F1-1F59-2714-2801781121AF}"/>
              </a:ext>
            </a:extLst>
          </p:cNvPr>
          <p:cNvPicPr>
            <a:picLocks noChangeAspect="1"/>
          </p:cNvPicPr>
          <p:nvPr/>
        </p:nvPicPr>
        <p:blipFill>
          <a:blip r:embed="rId2"/>
          <a:stretch>
            <a:fillRect/>
          </a:stretch>
        </p:blipFill>
        <p:spPr>
          <a:xfrm>
            <a:off x="207560" y="2337600"/>
            <a:ext cx="3704900" cy="2076990"/>
          </a:xfrm>
          <a:prstGeom prst="rect">
            <a:avLst/>
          </a:prstGeom>
        </p:spPr>
      </p:pic>
      <p:pic>
        <p:nvPicPr>
          <p:cNvPr id="7" name="Imagen 6">
            <a:extLst>
              <a:ext uri="{FF2B5EF4-FFF2-40B4-BE49-F238E27FC236}">
                <a16:creationId xmlns:a16="http://schemas.microsoft.com/office/drawing/2014/main" id="{2496A30F-E8F6-0E14-D06F-4A2FDEE556FB}"/>
              </a:ext>
            </a:extLst>
          </p:cNvPr>
          <p:cNvPicPr>
            <a:picLocks noChangeAspect="1"/>
          </p:cNvPicPr>
          <p:nvPr/>
        </p:nvPicPr>
        <p:blipFill>
          <a:blip r:embed="rId3"/>
          <a:stretch>
            <a:fillRect/>
          </a:stretch>
        </p:blipFill>
        <p:spPr>
          <a:xfrm>
            <a:off x="4242230" y="2639927"/>
            <a:ext cx="4274129" cy="2200813"/>
          </a:xfrm>
          <a:prstGeom prst="rect">
            <a:avLst/>
          </a:prstGeom>
        </p:spPr>
      </p:pic>
    </p:spTree>
    <p:extLst>
      <p:ext uri="{BB962C8B-B14F-4D97-AF65-F5344CB8AC3E}">
        <p14:creationId xmlns:p14="http://schemas.microsoft.com/office/powerpoint/2010/main" val="164642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720001" y="-146909"/>
            <a:ext cx="788130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lt2"/>
                </a:solidFill>
              </a:rPr>
              <a:t>Algunas de las Herramientas Digitales</a:t>
            </a:r>
            <a:endParaRPr sz="3600" dirty="0"/>
          </a:p>
        </p:txBody>
      </p:sp>
      <p:pic>
        <p:nvPicPr>
          <p:cNvPr id="3" name="Imagen 2">
            <a:extLst>
              <a:ext uri="{FF2B5EF4-FFF2-40B4-BE49-F238E27FC236}">
                <a16:creationId xmlns:a16="http://schemas.microsoft.com/office/drawing/2014/main" id="{6DCAE12E-EAEF-4C23-ABBE-44B59E40993C}"/>
              </a:ext>
            </a:extLst>
          </p:cNvPr>
          <p:cNvPicPr>
            <a:picLocks noChangeAspect="1"/>
          </p:cNvPicPr>
          <p:nvPr/>
        </p:nvPicPr>
        <p:blipFill>
          <a:blip r:embed="rId3"/>
          <a:stretch>
            <a:fillRect/>
          </a:stretch>
        </p:blipFill>
        <p:spPr>
          <a:xfrm>
            <a:off x="720000" y="2962033"/>
            <a:ext cx="1880960" cy="1880960"/>
          </a:xfrm>
          <a:prstGeom prst="rect">
            <a:avLst/>
          </a:prstGeom>
        </p:spPr>
      </p:pic>
      <p:pic>
        <p:nvPicPr>
          <p:cNvPr id="13" name="Imagen 12">
            <a:extLst>
              <a:ext uri="{FF2B5EF4-FFF2-40B4-BE49-F238E27FC236}">
                <a16:creationId xmlns:a16="http://schemas.microsoft.com/office/drawing/2014/main" id="{2924D239-8676-458C-A976-96EC864B1C2A}"/>
              </a:ext>
            </a:extLst>
          </p:cNvPr>
          <p:cNvPicPr>
            <a:picLocks noChangeAspect="1"/>
          </p:cNvPicPr>
          <p:nvPr/>
        </p:nvPicPr>
        <p:blipFill>
          <a:blip r:embed="rId4"/>
          <a:stretch>
            <a:fillRect/>
          </a:stretch>
        </p:blipFill>
        <p:spPr>
          <a:xfrm>
            <a:off x="4865511" y="833682"/>
            <a:ext cx="1880960" cy="1879784"/>
          </a:xfrm>
          <a:prstGeom prst="rect">
            <a:avLst/>
          </a:prstGeom>
        </p:spPr>
      </p:pic>
      <p:pic>
        <p:nvPicPr>
          <p:cNvPr id="17" name="Imagen 16">
            <a:extLst>
              <a:ext uri="{FF2B5EF4-FFF2-40B4-BE49-F238E27FC236}">
                <a16:creationId xmlns:a16="http://schemas.microsoft.com/office/drawing/2014/main" id="{5D5BE0A8-0894-4873-BEC5-0BCB3BB414F4}"/>
              </a:ext>
            </a:extLst>
          </p:cNvPr>
          <p:cNvPicPr>
            <a:picLocks noChangeAspect="1"/>
          </p:cNvPicPr>
          <p:nvPr/>
        </p:nvPicPr>
        <p:blipFill>
          <a:blip r:embed="rId5"/>
          <a:stretch>
            <a:fillRect/>
          </a:stretch>
        </p:blipFill>
        <p:spPr>
          <a:xfrm>
            <a:off x="2792755" y="2963208"/>
            <a:ext cx="1880961" cy="1879785"/>
          </a:xfrm>
          <a:prstGeom prst="rect">
            <a:avLst/>
          </a:prstGeom>
        </p:spPr>
      </p:pic>
      <p:pic>
        <p:nvPicPr>
          <p:cNvPr id="19" name="Imagen 18">
            <a:extLst>
              <a:ext uri="{FF2B5EF4-FFF2-40B4-BE49-F238E27FC236}">
                <a16:creationId xmlns:a16="http://schemas.microsoft.com/office/drawing/2014/main" id="{A10254B3-7B4A-4A01-8D24-1C2586BA18D2}"/>
              </a:ext>
            </a:extLst>
          </p:cNvPr>
          <p:cNvPicPr>
            <a:picLocks noChangeAspect="1"/>
          </p:cNvPicPr>
          <p:nvPr/>
        </p:nvPicPr>
        <p:blipFill>
          <a:blip r:embed="rId6"/>
          <a:stretch>
            <a:fillRect/>
          </a:stretch>
        </p:blipFill>
        <p:spPr>
          <a:xfrm>
            <a:off x="4865511" y="2963208"/>
            <a:ext cx="1880960" cy="1879785"/>
          </a:xfrm>
          <a:prstGeom prst="rect">
            <a:avLst/>
          </a:prstGeom>
        </p:spPr>
      </p:pic>
      <p:pic>
        <p:nvPicPr>
          <p:cNvPr id="4" name="Imagen 3" descr="Texto&#10;&#10;El contenido generado por IA puede ser incorrecto.">
            <a:extLst>
              <a:ext uri="{FF2B5EF4-FFF2-40B4-BE49-F238E27FC236}">
                <a16:creationId xmlns:a16="http://schemas.microsoft.com/office/drawing/2014/main" id="{502EBC7F-BBC4-99AA-C6A4-EA8942C65F6F}"/>
              </a:ext>
            </a:extLst>
          </p:cNvPr>
          <p:cNvPicPr>
            <a:picLocks noChangeAspect="1"/>
          </p:cNvPicPr>
          <p:nvPr/>
        </p:nvPicPr>
        <p:blipFill>
          <a:blip r:embed="rId7"/>
          <a:stretch>
            <a:fillRect/>
          </a:stretch>
        </p:blipFill>
        <p:spPr>
          <a:xfrm>
            <a:off x="6881707" y="914484"/>
            <a:ext cx="2067844" cy="2876999"/>
          </a:xfrm>
          <a:prstGeom prst="rect">
            <a:avLst/>
          </a:prstGeom>
        </p:spPr>
      </p:pic>
      <p:sp>
        <p:nvSpPr>
          <p:cNvPr id="2" name="CuadroTexto 1">
            <a:extLst>
              <a:ext uri="{FF2B5EF4-FFF2-40B4-BE49-F238E27FC236}">
                <a16:creationId xmlns:a16="http://schemas.microsoft.com/office/drawing/2014/main" id="{142DC3F8-9553-5544-8451-9ED247282156}"/>
              </a:ext>
            </a:extLst>
          </p:cNvPr>
          <p:cNvSpPr txBox="1"/>
          <p:nvPr/>
        </p:nvSpPr>
        <p:spPr>
          <a:xfrm>
            <a:off x="139777" y="946655"/>
            <a:ext cx="4533939" cy="1777603"/>
          </a:xfrm>
          <a:prstGeom prst="rect">
            <a:avLst/>
          </a:prstGeom>
          <a:noFill/>
        </p:spPr>
        <p:txBody>
          <a:bodyPr wrap="square" rtlCol="0">
            <a:spAutoFit/>
          </a:bodyPr>
          <a:lstStyle/>
          <a:p>
            <a:pPr algn="just">
              <a:lnSpc>
                <a:spcPct val="115000"/>
              </a:lnSpc>
              <a:spcBef>
                <a:spcPts val="600"/>
              </a:spcBef>
              <a:spcAft>
                <a:spcPts val="600"/>
              </a:spcAft>
            </a:pPr>
            <a:r>
              <a:rPr lang="es-MX" sz="1200" dirty="0">
                <a:solidFill>
                  <a:schemeClr val="tx1"/>
                </a:solidFill>
                <a:latin typeface="Arial" panose="020B0604020202020204" pitchFamily="34" charset="0"/>
                <a:ea typeface="Calibri" panose="020F0502020204030204" pitchFamily="34" charset="0"/>
                <a:cs typeface="Arial" panose="020B0604020202020204" pitchFamily="34" charset="0"/>
              </a:rPr>
              <a:t>C</a:t>
            </a:r>
            <a:r>
              <a:rPr lang="es-MX"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ontribuir a la generación de conocimiento entre la ciudadanía sobre el Proceso Electoral Extraordinario mediante la difusión de información confiable y precisa para contribuir a fortalecer la capacidad de apropiarse de información verdadera y promover la participación informada y apuntalar la confianza en las instituciones electorales mediante un conjunto de recursos informativos como infografías, videos, cómics, cápsulas </a:t>
            </a:r>
            <a:r>
              <a:rPr lang="es-MX" sz="1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reels</a:t>
            </a:r>
            <a:r>
              <a:rPr lang="es-MX"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y banners, diseñados para su difusión en plataformas digitales.</a:t>
            </a:r>
            <a:endParaRPr lang="es-MX"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B36E6-2CE0-C1F3-424D-F97EE724BB76}"/>
              </a:ext>
            </a:extLst>
          </p:cNvPr>
          <p:cNvSpPr>
            <a:spLocks noGrp="1"/>
          </p:cNvSpPr>
          <p:nvPr>
            <p:ph type="title"/>
          </p:nvPr>
        </p:nvSpPr>
        <p:spPr/>
        <p:txBody>
          <a:bodyPr/>
          <a:lstStyle/>
          <a:p>
            <a:r>
              <a:rPr lang="es-MX" dirty="0"/>
              <a:t>FOROS INFORMATIVOS </a:t>
            </a:r>
          </a:p>
        </p:txBody>
      </p:sp>
      <p:sp>
        <p:nvSpPr>
          <p:cNvPr id="3" name="Marcador de texto 2">
            <a:extLst>
              <a:ext uri="{FF2B5EF4-FFF2-40B4-BE49-F238E27FC236}">
                <a16:creationId xmlns:a16="http://schemas.microsoft.com/office/drawing/2014/main" id="{4FFC9B53-D685-F9DD-64E1-5D4EB1F6864B}"/>
              </a:ext>
            </a:extLst>
          </p:cNvPr>
          <p:cNvSpPr>
            <a:spLocks noGrp="1"/>
          </p:cNvSpPr>
          <p:nvPr>
            <p:ph type="body" idx="1"/>
          </p:nvPr>
        </p:nvSpPr>
        <p:spPr>
          <a:xfrm>
            <a:off x="270933" y="1215749"/>
            <a:ext cx="8545689" cy="4056161"/>
          </a:xfrm>
        </p:spPr>
        <p:txBody>
          <a:bodyPr/>
          <a:lstStyle/>
          <a:p>
            <a:pPr marL="152400" indent="0" algn="just">
              <a:lnSpc>
                <a:spcPct val="115000"/>
              </a:lnSpc>
              <a:spcBef>
                <a:spcPts val="600"/>
              </a:spcBef>
              <a:spcAft>
                <a:spcPts val="600"/>
              </a:spcAft>
              <a:buNone/>
            </a:pPr>
            <a:r>
              <a:rPr lang="es-MX" sz="1400" dirty="0">
                <a:latin typeface="Arial" panose="020B0604020202020204" pitchFamily="34" charset="0"/>
                <a:ea typeface="Calibri" panose="020F0502020204030204" pitchFamily="34" charset="0"/>
                <a:cs typeface="Arial" panose="020B0604020202020204" pitchFamily="34" charset="0"/>
              </a:rPr>
              <a:t>E</a:t>
            </a:r>
            <a:r>
              <a:rPr lang="es-MX" sz="1400" dirty="0">
                <a:effectLst/>
                <a:latin typeface="Arial" panose="020B0604020202020204" pitchFamily="34" charset="0"/>
                <a:ea typeface="Calibri" panose="020F0502020204030204" pitchFamily="34" charset="0"/>
                <a:cs typeface="Arial" panose="020B0604020202020204" pitchFamily="34" charset="0"/>
              </a:rPr>
              <a:t>ncuentros presenciales, virtuales y en formato híbrido, para lograr que los foros cuenten con una visión global, con participación de representantes de autoridades electorales, representante de la academia, representante del Poder Judicial de la Federación, representante de Barras de personas abogadas, universidades públicas o privadas con carreras de derecho y ciencias sociales y representantes de otros aliados estratégicos. El </a:t>
            </a:r>
            <a:r>
              <a:rPr lang="es-MX" sz="1400" b="1" dirty="0">
                <a:effectLst/>
                <a:latin typeface="Arial" panose="020B0604020202020204" pitchFamily="34" charset="0"/>
                <a:ea typeface="Calibri" panose="020F0502020204030204" pitchFamily="34" charset="0"/>
                <a:cs typeface="Arial" panose="020B0604020202020204" pitchFamily="34" charset="0"/>
              </a:rPr>
              <a:t>objetivo</a:t>
            </a:r>
            <a:r>
              <a:rPr lang="es-MX" sz="1400" dirty="0">
                <a:effectLst/>
                <a:latin typeface="Arial" panose="020B0604020202020204" pitchFamily="34" charset="0"/>
                <a:ea typeface="Calibri" panose="020F0502020204030204" pitchFamily="34" charset="0"/>
                <a:cs typeface="Arial" panose="020B0604020202020204" pitchFamily="34" charset="0"/>
              </a:rPr>
              <a:t> de los foros es promover la participación ciudadana en el proceso electoral extraordinario.</a:t>
            </a:r>
            <a:endParaRPr lang="es-MX" sz="14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s-MX" sz="1400" dirty="0">
                <a:effectLst/>
                <a:latin typeface="Arial" panose="020B0604020202020204" pitchFamily="34" charset="0"/>
                <a:ea typeface="Calibri" panose="020F0502020204030204" pitchFamily="34" charset="0"/>
                <a:cs typeface="Arial" panose="020B0604020202020204" pitchFamily="34" charset="0"/>
              </a:rPr>
              <a:t>Algunas de las temáticas para los foros informativos fueron: </a:t>
            </a:r>
            <a:endParaRPr lang="es-MX" sz="1400" dirty="0">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spcBef>
                <a:spcPts val="600"/>
              </a:spcBef>
              <a:spcAft>
                <a:spcPts val="600"/>
              </a:spcAft>
              <a:buNone/>
            </a:pPr>
            <a:r>
              <a:rPr lang="es-MX" sz="1400" dirty="0">
                <a:effectLst/>
                <a:latin typeface="Arial" panose="020B0604020202020204" pitchFamily="34" charset="0"/>
                <a:ea typeface="Calibri" panose="020F0502020204030204" pitchFamily="34" charset="0"/>
                <a:cs typeface="Arial" panose="020B0604020202020204" pitchFamily="34" charset="0"/>
              </a:rPr>
              <a:t>-Estructura y composición </a:t>
            </a:r>
            <a:r>
              <a:rPr lang="es-MX" sz="1400" dirty="0">
                <a:latin typeface="Calibri" panose="020F0502020204030204" pitchFamily="34" charset="0"/>
                <a:ea typeface="Calibri" panose="020F0502020204030204" pitchFamily="34" charset="0"/>
                <a:cs typeface="Arial" panose="020B0604020202020204" pitchFamily="34" charset="0"/>
              </a:rPr>
              <a:t>-</a:t>
            </a:r>
            <a:r>
              <a:rPr lang="es-MX" sz="1400" dirty="0">
                <a:effectLst/>
                <a:latin typeface="Arial" panose="020B0604020202020204" pitchFamily="34" charset="0"/>
                <a:ea typeface="Calibri" panose="020F0502020204030204" pitchFamily="34" charset="0"/>
                <a:cs typeface="Arial" panose="020B0604020202020204" pitchFamily="34" charset="0"/>
              </a:rPr>
              <a:t>Temas relevantes </a:t>
            </a:r>
            <a:r>
              <a:rPr lang="es-MX" sz="1400" dirty="0">
                <a:latin typeface="Calibri" panose="020F0502020204030204" pitchFamily="34" charset="0"/>
                <a:ea typeface="Calibri" panose="020F0502020204030204" pitchFamily="34" charset="0"/>
                <a:cs typeface="Arial" panose="020B0604020202020204" pitchFamily="34" charset="0"/>
              </a:rPr>
              <a:t>-</a:t>
            </a:r>
            <a:r>
              <a:rPr lang="es-MX" sz="1400" dirty="0">
                <a:effectLst/>
                <a:latin typeface="Arial" panose="020B0604020202020204" pitchFamily="34" charset="0"/>
                <a:ea typeface="Calibri" panose="020F0502020204030204" pitchFamily="34" charset="0"/>
                <a:cs typeface="Arial" panose="020B0604020202020204" pitchFamily="34" charset="0"/>
              </a:rPr>
              <a:t>Concientización del voto para la elección de diversos cargos del Poder Judicial</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Delitos electorales</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Observación electoral </a:t>
            </a:r>
            <a:r>
              <a:rPr lang="es-MX" sz="1400" dirty="0">
                <a:latin typeface="Calibri" panose="020F0502020204030204" pitchFamily="34" charset="0"/>
                <a:ea typeface="Calibri" panose="020F0502020204030204" pitchFamily="34" charset="0"/>
                <a:cs typeface="Arial" panose="020B0604020202020204" pitchFamily="34" charset="0"/>
              </a:rPr>
              <a:t>-</a:t>
            </a:r>
            <a:r>
              <a:rPr lang="es-MX" sz="1400" dirty="0">
                <a:effectLst/>
                <a:latin typeface="Arial" panose="020B0604020202020204" pitchFamily="34" charset="0"/>
                <a:ea typeface="Calibri" panose="020F0502020204030204" pitchFamily="34" charset="0"/>
                <a:cs typeface="Arial" panose="020B0604020202020204" pitchFamily="34" charset="0"/>
              </a:rPr>
              <a:t>La importancia de la participación de las juventudes</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Modalidades de votación</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Maximización de los derechos político-electorales en el ejercicio del voto</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Fomento de una cultura participativa</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La importancia de la participación de las juventudes</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cs typeface="Arial" panose="020B0604020202020204" pitchFamily="34" charset="0"/>
              </a:rPr>
              <a:t>¿Cómo y cuándo votar?</a:t>
            </a:r>
            <a:r>
              <a:rPr lang="es-MX" sz="1400" dirty="0">
                <a:latin typeface="Calibri" panose="020F0502020204030204" pitchFamily="34" charset="0"/>
                <a:ea typeface="Calibri" panose="020F0502020204030204" pitchFamily="34" charset="0"/>
                <a:cs typeface="Arial" panose="020B0604020202020204" pitchFamily="34" charset="0"/>
              </a:rPr>
              <a:t> -</a:t>
            </a:r>
            <a:r>
              <a:rPr lang="es-MX" sz="1400" dirty="0">
                <a:effectLst/>
                <a:latin typeface="Arial" panose="020B0604020202020204" pitchFamily="34" charset="0"/>
                <a:ea typeface="Calibri" panose="020F0502020204030204" pitchFamily="34" charset="0"/>
              </a:rPr>
              <a:t>Micrositio en la página de internet</a:t>
            </a:r>
            <a:endParaRPr lang="es-MX" sz="1400" dirty="0"/>
          </a:p>
        </p:txBody>
      </p:sp>
    </p:spTree>
    <p:extLst>
      <p:ext uri="{BB962C8B-B14F-4D97-AF65-F5344CB8AC3E}">
        <p14:creationId xmlns:p14="http://schemas.microsoft.com/office/powerpoint/2010/main" val="939451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247515-307C-088B-81EA-2AF2D185EC55}"/>
              </a:ext>
            </a:extLst>
          </p:cNvPr>
          <p:cNvSpPr>
            <a:spLocks noGrp="1"/>
          </p:cNvSpPr>
          <p:nvPr>
            <p:ph type="title"/>
          </p:nvPr>
        </p:nvSpPr>
        <p:spPr/>
        <p:txBody>
          <a:bodyPr/>
          <a:lstStyle/>
          <a:p>
            <a:r>
              <a:rPr lang="es-MX" dirty="0"/>
              <a:t>FOROS INFORMATIVOS</a:t>
            </a:r>
          </a:p>
        </p:txBody>
      </p:sp>
      <p:pic>
        <p:nvPicPr>
          <p:cNvPr id="5" name="Imagen 4">
            <a:extLst>
              <a:ext uri="{FF2B5EF4-FFF2-40B4-BE49-F238E27FC236}">
                <a16:creationId xmlns:a16="http://schemas.microsoft.com/office/drawing/2014/main" id="{48CFBCD1-90E3-0126-BA29-701917C2FDD9}"/>
              </a:ext>
            </a:extLst>
          </p:cNvPr>
          <p:cNvPicPr>
            <a:picLocks noChangeAspect="1"/>
          </p:cNvPicPr>
          <p:nvPr/>
        </p:nvPicPr>
        <p:blipFill>
          <a:blip r:embed="rId2"/>
          <a:stretch>
            <a:fillRect/>
          </a:stretch>
        </p:blipFill>
        <p:spPr>
          <a:xfrm>
            <a:off x="2020713" y="1215750"/>
            <a:ext cx="4619750" cy="3718529"/>
          </a:xfrm>
          <a:prstGeom prst="rect">
            <a:avLst/>
          </a:prstGeom>
        </p:spPr>
      </p:pic>
    </p:spTree>
    <p:extLst>
      <p:ext uri="{BB962C8B-B14F-4D97-AF65-F5344CB8AC3E}">
        <p14:creationId xmlns:p14="http://schemas.microsoft.com/office/powerpoint/2010/main" val="4261547334"/>
      </p:ext>
    </p:extLst>
  </p:cSld>
  <p:clrMapOvr>
    <a:masterClrMapping/>
  </p:clrMapOvr>
</p:sld>
</file>

<file path=ppt/theme/theme1.xml><?xml version="1.0" encoding="utf-8"?>
<a:theme xmlns:a="http://schemas.openxmlformats.org/drawingml/2006/main" name="Family Lawyer Firm by Slidesgo">
  <a:themeElements>
    <a:clrScheme name="Simple Light">
      <a:dk1>
        <a:srgbClr val="FFFFFF"/>
      </a:dk1>
      <a:lt1>
        <a:srgbClr val="432350"/>
      </a:lt1>
      <a:dk2>
        <a:srgbClr val="B476FF"/>
      </a:dk2>
      <a:lt2>
        <a:srgbClr val="F4C9FD"/>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1273</Words>
  <Application>Microsoft Office PowerPoint</Application>
  <PresentationFormat>Presentación en pantalla (16:9)</PresentationFormat>
  <Paragraphs>81</Paragraphs>
  <Slides>16</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Archivo</vt:lpstr>
      <vt:lpstr>Nunito Light</vt:lpstr>
      <vt:lpstr>Arial</vt:lpstr>
      <vt:lpstr>Raleway</vt:lpstr>
      <vt:lpstr>Calibri</vt:lpstr>
      <vt:lpstr>Cantarell</vt:lpstr>
      <vt:lpstr>Family Lawyer Firm by Slidesgo</vt:lpstr>
      <vt:lpstr>EXPERIENCIAS DE LA FORMACIÓN ELECTORAL EN MATERIA JUDCIAL</vt:lpstr>
      <vt:lpstr>REFORMA AL PODER JUDICIAL</vt:lpstr>
      <vt:lpstr>98 cargos en una sola circunscripción</vt:lpstr>
      <vt:lpstr>PROMOCIÓN DE PARTICIPACIÓN CIUDADANA Y EJERCICIO DEL VOTO LIBRE Y RAZONADO</vt:lpstr>
      <vt:lpstr>MICROSITIO CONÓCELES</vt:lpstr>
      <vt:lpstr>SIMULADOR DE VOTACIÓN</vt:lpstr>
      <vt:lpstr>Algunas de las Herramientas Digitales</vt:lpstr>
      <vt:lpstr>FOROS INFORMATIVOS </vt:lpstr>
      <vt:lpstr>FOROS INFORMATIVOS</vt:lpstr>
      <vt:lpstr>GUÍA </vt:lpstr>
      <vt:lpstr>CUADERNILLO DE VOTOS VÁLIDOS Y VOTOS NULOS</vt:lpstr>
      <vt:lpstr>OBSERVACIÓN ELECTORAL</vt:lpstr>
      <vt:lpstr>DEBATES</vt:lpstr>
      <vt:lpstr>12.57% y el 13.32%</vt:lpstr>
      <vt:lpstr>ÁREAS DE OPORTUNIDAD</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EXPERIENCIAS DE LA FORMACIÓN ELECTORAL EN MATERIA JUDCIAL</dc:title>
  <dc:creator>oplev333</dc:creator>
  <cp:lastModifiedBy>ALBA RODRIGUEZ SANGABRIEL</cp:lastModifiedBy>
  <cp:revision>23</cp:revision>
  <dcterms:modified xsi:type="dcterms:W3CDTF">2025-10-24T18:50:16Z</dcterms:modified>
</cp:coreProperties>
</file>